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02" r:id="rId3"/>
    <p:sldId id="303" r:id="rId4"/>
    <p:sldId id="304" r:id="rId5"/>
    <p:sldId id="305" r:id="rId6"/>
    <p:sldId id="352" r:id="rId7"/>
    <p:sldId id="311" r:id="rId8"/>
    <p:sldId id="353" r:id="rId9"/>
    <p:sldId id="313" r:id="rId10"/>
    <p:sldId id="315" r:id="rId11"/>
    <p:sldId id="316" r:id="rId12"/>
    <p:sldId id="334" r:id="rId13"/>
    <p:sldId id="337" r:id="rId14"/>
    <p:sldId id="294" r:id="rId15"/>
    <p:sldId id="295" r:id="rId16"/>
    <p:sldId id="296" r:id="rId17"/>
    <p:sldId id="336" r:id="rId18"/>
    <p:sldId id="349" r:id="rId19"/>
    <p:sldId id="350" r:id="rId20"/>
    <p:sldId id="346" r:id="rId21"/>
    <p:sldId id="351" r:id="rId22"/>
    <p:sldId id="347" r:id="rId23"/>
    <p:sldId id="348" r:id="rId24"/>
    <p:sldId id="327" r:id="rId25"/>
    <p:sldId id="343" r:id="rId26"/>
    <p:sldId id="297" r:id="rId27"/>
    <p:sldId id="338" r:id="rId28"/>
    <p:sldId id="339" r:id="rId29"/>
    <p:sldId id="340" r:id="rId30"/>
    <p:sldId id="341" r:id="rId31"/>
    <p:sldId id="342" r:id="rId32"/>
    <p:sldId id="298" r:id="rId33"/>
    <p:sldId id="299" r:id="rId34"/>
    <p:sldId id="300" r:id="rId35"/>
    <p:sldId id="329" r:id="rId36"/>
    <p:sldId id="356" r:id="rId37"/>
    <p:sldId id="345" r:id="rId38"/>
    <p:sldId id="308" r:id="rId39"/>
    <p:sldId id="320" r:id="rId40"/>
    <p:sldId id="321" r:id="rId41"/>
    <p:sldId id="332" r:id="rId42"/>
    <p:sldId id="322" r:id="rId43"/>
    <p:sldId id="330" r:id="rId44"/>
    <p:sldId id="323" r:id="rId45"/>
    <p:sldId id="324" r:id="rId46"/>
    <p:sldId id="357" r:id="rId4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00CC99"/>
    <a:srgbClr val="FF66FF"/>
    <a:srgbClr val="3333CC"/>
    <a:srgbClr val="FF6600"/>
    <a:srgbClr val="FFFF66"/>
    <a:srgbClr val="CCFF99"/>
    <a:srgbClr val="9900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6066270414398651E-2"/>
          <c:y val="9.3366207368465265E-2"/>
          <c:w val="0.60452530737325483"/>
          <c:h val="0.813267585263067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тис. грн</c:v>
                </c:pt>
              </c:strCache>
            </c:strRef>
          </c:tx>
          <c:explosion val="25"/>
          <c:dPt>
            <c:idx val="1"/>
            <c:spPr>
              <a:solidFill>
                <a:srgbClr val="FFFF00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1.0454046772580822E-2"/>
                  <c:y val="0.10227304111854207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105 555,0 </a:t>
                    </a:r>
                    <a:r>
                      <a:rPr lang="uk-UA" dirty="0"/>
                      <a:t>тис. </a:t>
                    </a:r>
                    <a:r>
                      <a:rPr lang="uk-UA" dirty="0" smtClean="0"/>
                      <a:t>грн,</a:t>
                    </a:r>
                    <a:r>
                      <a:rPr lang="uk-UA" baseline="0" dirty="0" smtClean="0"/>
                      <a:t> 65,6%</a:t>
                    </a:r>
                    <a:endParaRPr lang="uk-UA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3299006027024394E-2"/>
                  <c:y val="-6.9978035613636524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55</a:t>
                    </a:r>
                    <a:r>
                      <a:rPr lang="uk-UA" baseline="0" dirty="0" smtClean="0"/>
                      <a:t> 286,3 </a:t>
                    </a:r>
                    <a:r>
                      <a:rPr lang="uk-UA" dirty="0" smtClean="0"/>
                      <a:t>тис</a:t>
                    </a:r>
                    <a:r>
                      <a:rPr lang="uk-UA" dirty="0"/>
                      <a:t>. </a:t>
                    </a:r>
                    <a:r>
                      <a:rPr lang="uk-UA" dirty="0" smtClean="0"/>
                      <a:t>грн,     34,4%</a:t>
                    </a:r>
                    <a:endParaRPr lang="uk-UA" dirty="0"/>
                  </a:p>
                </c:rich>
              </c:tx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Власні доходи</c:v>
                </c:pt>
                <c:pt idx="1">
                  <c:v>Міжбюджетні трансферти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105555</c:v>
                </c:pt>
                <c:pt idx="1">
                  <c:v>55286.3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Власні доходи</c:v>
                </c:pt>
                <c:pt idx="1">
                  <c:v>Міжбюджетні трансферти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65.626801076589132</c:v>
                </c:pt>
                <c:pt idx="1">
                  <c:v>34.373198923410854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608143076695152"/>
          <c:y val="0.20515876952595505"/>
          <c:w val="0.26334215179794945"/>
          <c:h val="0.32030310455476663"/>
        </c:manualLayout>
      </c:layout>
    </c:legend>
    <c:plotVisOnly val="1"/>
  </c:chart>
  <c:txPr>
    <a:bodyPr/>
    <a:lstStyle/>
    <a:p>
      <a:pPr algn="ctr" defTabSz="914400" rtl="0" eaLnBrk="1" latinLnBrk="0" hangingPunct="1">
        <a:spcBef>
          <a:spcPct val="0"/>
        </a:spcBef>
        <a:buNone/>
        <a:defRPr lang="uk-UA" sz="2200" b="1" kern="1200" dirty="0" smtClean="0">
          <a:solidFill>
            <a:schemeClr val="tx1"/>
          </a:solidFill>
          <a:latin typeface="Cambria" pitchFamily="18" charset="0"/>
          <a:ea typeface="Cambria" pitchFamily="18" charset="0"/>
          <a:cs typeface="+mn-cs"/>
        </a:defRPr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2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532407407407409"/>
          <c:y val="7.6243428256735114E-3"/>
          <c:w val="0.85998456790123456"/>
          <c:h val="0.76869464847177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тис. грн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Лист1!$A$2:$A$6</c:f>
              <c:strCache>
                <c:ptCount val="5"/>
                <c:pt idx="0">
                  <c:v>ФАКТ 2021</c:v>
                </c:pt>
                <c:pt idx="1">
                  <c:v>ФАКТ 2022</c:v>
                </c:pt>
                <c:pt idx="2">
                  <c:v>ФАКТ 2023</c:v>
                </c:pt>
                <c:pt idx="3">
                  <c:v>УТОЧНЕНИЙ ПЛАН 2024</c:v>
                </c:pt>
                <c:pt idx="4">
                  <c:v>ПРОЕКТ 2025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79209</c:v>
                </c:pt>
                <c:pt idx="1">
                  <c:v>82412.5</c:v>
                </c:pt>
                <c:pt idx="2">
                  <c:v>102079.3</c:v>
                </c:pt>
                <c:pt idx="3">
                  <c:v>105825.1</c:v>
                </c:pt>
                <c:pt idx="4">
                  <c:v>105555</c:v>
                </c:pt>
              </c:numCache>
            </c:numRef>
          </c:val>
        </c:ser>
        <c:shape val="cylinder"/>
        <c:axId val="172749184"/>
        <c:axId val="172750720"/>
        <c:axId val="0"/>
      </c:bar3DChart>
      <c:catAx>
        <c:axId val="172749184"/>
        <c:scaling>
          <c:orientation val="minMax"/>
        </c:scaling>
        <c:axPos val="b"/>
        <c:tickLblPos val="nextTo"/>
        <c:crossAx val="172750720"/>
        <c:crosses val="autoZero"/>
        <c:auto val="1"/>
        <c:lblAlgn val="ctr"/>
        <c:lblOffset val="100"/>
      </c:catAx>
      <c:valAx>
        <c:axId val="17275072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72749184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350" b="1">
                <a:latin typeface="Cambria" pitchFamily="18" charset="0"/>
                <a:ea typeface="Cambria" pitchFamily="18" charset="0"/>
              </a:defRPr>
            </a:pPr>
            <a:endParaRPr lang="uk-UA"/>
          </a:p>
        </c:txPr>
      </c:dTable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825556419657066E-2"/>
          <c:y val="5.4004118589997895E-2"/>
          <c:w val="0.63900595744371302"/>
          <c:h val="0.940956758772834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65422232778732"/>
                  <c:y val="0.34117804704455912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dirty="0" smtClean="0"/>
                      <a:t> </a:t>
                    </a:r>
                    <a:r>
                      <a:rPr lang="en-US" dirty="0" smtClean="0"/>
                      <a:t>58</a:t>
                    </a:r>
                    <a:r>
                      <a:rPr lang="uk-UA" dirty="0" smtClean="0"/>
                      <a:t> </a:t>
                    </a:r>
                    <a:r>
                      <a:rPr lang="en-US" dirty="0" smtClean="0"/>
                      <a:t>660,0</a:t>
                    </a:r>
                    <a:r>
                      <a:rPr lang="uk-UA" dirty="0" smtClean="0"/>
                      <a:t> тис. грн.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9.9061670350804338E-3"/>
                  <c:y val="8.69805899461368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3,5</a:t>
                    </a:r>
                    <a:r>
                      <a:rPr lang="uk-UA" dirty="0" smtClean="0"/>
                      <a:t> тис. грн.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0783616635187695E-5"/>
                  <c:y val="6.94081609979843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19130,0</a:t>
                    </a:r>
                    <a:r>
                      <a:rPr lang="uk-UA" dirty="0" smtClean="0"/>
                      <a:t> тис. грн.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4.875311473328373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220,0</a:t>
                    </a:r>
                    <a:r>
                      <a:rPr lang="uk-UA" smtClean="0"/>
                      <a:t> тис. грн.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2.0525736603978876E-4"/>
                  <c:y val="-3.92735069020359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15283,5</a:t>
                    </a:r>
                    <a:r>
                      <a:rPr lang="uk-UA" dirty="0" smtClean="0"/>
                      <a:t> тис. грн.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7.2846551532588413E-2"/>
                  <c:y val="-9.13570782113578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472,0</a:t>
                    </a:r>
                    <a:r>
                      <a:rPr lang="uk-UA" dirty="0" smtClean="0"/>
                      <a:t> тис. грн.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7.4097370407119802E-3"/>
                  <c:y val="-9.18243166061841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10830,0</a:t>
                    </a:r>
                    <a:r>
                      <a:rPr lang="uk-UA" dirty="0" smtClean="0"/>
                      <a:t> тис. грн.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5.8140690306441124E-2"/>
                  <c:y val="-0.1116622879084767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9</a:t>
                    </a:r>
                    <a:r>
                      <a:rPr lang="en-US" dirty="0" smtClean="0"/>
                      <a:t>56,0</a:t>
                    </a:r>
                    <a:r>
                      <a:rPr lang="uk-UA" dirty="0" smtClean="0"/>
                      <a:t> тис. грн.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uk-UA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Податок на доходи фізичних осіб 55,6%</c:v>
                </c:pt>
                <c:pt idx="1">
                  <c:v>Рентна плата 0,003%</c:v>
                </c:pt>
                <c:pt idx="2">
                  <c:v>Єдиний податок 18,1%</c:v>
                </c:pt>
                <c:pt idx="3">
                  <c:v>Податок на прибуток підприємств 0,2%</c:v>
                </c:pt>
                <c:pt idx="4">
                  <c:v>Податок на майно 14,5%</c:v>
                </c:pt>
                <c:pt idx="5">
                  <c:v>Інші неподаткові надходження 0,4%</c:v>
                </c:pt>
                <c:pt idx="6">
                  <c:v>Акцизний податок 10,3%</c:v>
                </c:pt>
                <c:pt idx="7">
                  <c:v>Адміністративні збори та платежі 0,9%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58660</c:v>
                </c:pt>
                <c:pt idx="1">
                  <c:v>3.5</c:v>
                </c:pt>
                <c:pt idx="2">
                  <c:v>19130</c:v>
                </c:pt>
                <c:pt idx="3">
                  <c:v>220</c:v>
                </c:pt>
                <c:pt idx="4">
                  <c:v>15283.5</c:v>
                </c:pt>
                <c:pt idx="5">
                  <c:v>472</c:v>
                </c:pt>
                <c:pt idx="6">
                  <c:v>10830</c:v>
                </c:pt>
                <c:pt idx="7">
                  <c:v>956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Податок на доходи фізичних осіб 55,6%</c:v>
                </c:pt>
                <c:pt idx="1">
                  <c:v>Рентна плата 0,003%</c:v>
                </c:pt>
                <c:pt idx="2">
                  <c:v>Єдиний податок 18,1%</c:v>
                </c:pt>
                <c:pt idx="3">
                  <c:v>Податок на прибуток підприємств 0,2%</c:v>
                </c:pt>
                <c:pt idx="4">
                  <c:v>Податок на майно 14,5%</c:v>
                </c:pt>
                <c:pt idx="5">
                  <c:v>Інші неподаткові надходження 0,4%</c:v>
                </c:pt>
                <c:pt idx="6">
                  <c:v>Акцизний податок 10,3%</c:v>
                </c:pt>
                <c:pt idx="7">
                  <c:v>Адміністративні збори та платежі 0,9%</c:v>
                </c:pt>
              </c:strCache>
            </c:strRef>
          </c:cat>
          <c:val>
            <c:numRef>
              <c:f>Лист1!$C$2:$C$9</c:f>
              <c:numCache>
                <c:formatCode>0.000</c:formatCode>
                <c:ptCount val="8"/>
                <c:pt idx="0" formatCode="0.0">
                  <c:v>55.572924068021415</c:v>
                </c:pt>
                <c:pt idx="1">
                  <c:v>3.3158069252996027E-3</c:v>
                </c:pt>
                <c:pt idx="2" formatCode="0.0">
                  <c:v>18.12325328028043</c:v>
                </c:pt>
                <c:pt idx="3" formatCode="0.0">
                  <c:v>0.20842214959026212</c:v>
                </c:pt>
                <c:pt idx="4" formatCode="0.0">
                  <c:v>14.479181469376153</c:v>
                </c:pt>
                <c:pt idx="5" formatCode="0.0">
                  <c:v>0.4471602482118327</c:v>
                </c:pt>
                <c:pt idx="6" formatCode="0.0">
                  <c:v>10.260054000284224</c:v>
                </c:pt>
                <c:pt idx="7" formatCode="0.0">
                  <c:v>0.90568897731040765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2854029424781663"/>
          <c:y val="5.0636823745463813E-2"/>
          <c:w val="0.26209496759012202"/>
          <c:h val="0.91648360821390551"/>
        </c:manualLayout>
      </c:layout>
      <c:txPr>
        <a:bodyPr/>
        <a:lstStyle/>
        <a:p>
          <a:pPr>
            <a:defRPr sz="1600"/>
          </a:pPr>
          <a:endParaRPr lang="uk-UA"/>
        </a:p>
      </c:txPr>
    </c:legend>
    <c:plotVisOnly val="1"/>
  </c:chart>
  <c:txPr>
    <a:bodyPr/>
    <a:lstStyle/>
    <a:p>
      <a:pPr>
        <a:defRPr sz="1800">
          <a:latin typeface="Cambria" pitchFamily="18" charset="0"/>
          <a:ea typeface="Cambria" pitchFamily="18" charset="0"/>
        </a:defRPr>
      </a:pPr>
      <a:endParaRPr lang="uk-UA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26"/>
  <c:chart>
    <c:autoTitleDeleted val="1"/>
    <c:plotArea>
      <c:layout>
        <c:manualLayout>
          <c:layoutTarget val="inner"/>
          <c:xMode val="edge"/>
          <c:yMode val="edge"/>
          <c:x val="9.6963215539429257E-2"/>
          <c:y val="9.126008280556501E-2"/>
          <c:w val="0.49661290413584697"/>
          <c:h val="0.869771151374518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6600"/>
              </a:solidFill>
            </c:spPr>
          </c:dPt>
          <c:dPt>
            <c:idx val="2"/>
            <c:spPr>
              <a:solidFill>
                <a:srgbClr val="99CCFF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.11345566295628036"/>
                  <c:y val="0.10382320845309678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Cambria" pitchFamily="18" charset="0"/>
                        <a:ea typeface="Cambria" pitchFamily="18" charset="0"/>
                      </a:rPr>
                      <a:t>6</a:t>
                    </a:r>
                    <a:r>
                      <a:rPr lang="uk-UA" sz="2000" b="1" dirty="0" smtClean="0">
                        <a:latin typeface="Cambria" pitchFamily="18" charset="0"/>
                        <a:ea typeface="Cambria" pitchFamily="18" charset="0"/>
                      </a:rPr>
                      <a:t>3,1</a:t>
                    </a:r>
                    <a:r>
                      <a:rPr lang="uk-UA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0897714994484728"/>
                  <c:y val="1.0458263397128053E-2"/>
                </c:manualLayout>
              </c:layout>
              <c:tx>
                <c:rich>
                  <a:bodyPr/>
                  <a:lstStyle/>
                  <a:p>
                    <a:r>
                      <a:rPr lang="uk-UA" sz="2000" b="1" dirty="0" smtClean="0">
                        <a:latin typeface="Cambria" pitchFamily="18" charset="0"/>
                        <a:ea typeface="Cambria" pitchFamily="18" charset="0"/>
                      </a:rPr>
                      <a:t>8,5</a:t>
                    </a:r>
                    <a:r>
                      <a:rPr lang="uk-UA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2241268897914356"/>
                  <c:y val="-0.18040504360046006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Cambria" pitchFamily="18" charset="0"/>
                        <a:ea typeface="Cambria" pitchFamily="18" charset="0"/>
                      </a:rPr>
                      <a:t>2</a:t>
                    </a:r>
                    <a:r>
                      <a:rPr lang="uk-UA" sz="2000" b="1" dirty="0" smtClean="0">
                        <a:latin typeface="Cambria" pitchFamily="18" charset="0"/>
                        <a:ea typeface="Cambria" pitchFamily="18" charset="0"/>
                      </a:rPr>
                      <a:t>7,8</a:t>
                    </a:r>
                    <a:r>
                      <a:rPr lang="uk-UA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9856753409547212E-3"/>
                  <c:y val="-0.15152576368830234"/>
                </c:manualLayout>
              </c:layout>
              <c:tx>
                <c:rich>
                  <a:bodyPr/>
                  <a:lstStyle/>
                  <a:p>
                    <a:r>
                      <a:rPr lang="uk-UA" sz="2000" b="1" dirty="0" smtClean="0">
                        <a:latin typeface="Cambria" pitchFamily="18" charset="0"/>
                        <a:ea typeface="Cambria" pitchFamily="18" charset="0"/>
                      </a:rPr>
                      <a:t> 0,6</a:t>
                    </a:r>
                    <a:r>
                      <a:rPr lang="uk-UA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latin typeface="Cambria" pitchFamily="18" charset="0"/>
                    <a:ea typeface="Cambria" pitchFamily="18" charset="0"/>
                  </a:defRPr>
                </a:pPr>
                <a:endParaRPr lang="uk-UA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Із заробітної плати                    37 000,0 тис. грн (63,1%)</c:v>
                </c:pt>
                <c:pt idx="1">
                  <c:v>Мінімальне податкове зобов'язання 5 000,0 тис.грн (8,5%)</c:v>
                </c:pt>
                <c:pt idx="2">
                  <c:v>Із доходів інших, ніж зарплата 16 300,0 тис. грн (27,8%)</c:v>
                </c:pt>
                <c:pt idx="3">
                  <c:v>За результатами річного декларування                      360,0 тис. грн (0,6%)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63.075349471530849</c:v>
                </c:pt>
                <c:pt idx="1">
                  <c:v>8.5236958745311977</c:v>
                </c:pt>
                <c:pt idx="2">
                  <c:v>27.787248550971583</c:v>
                </c:pt>
                <c:pt idx="3">
                  <c:v>0.61370610296624617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700">
                <a:latin typeface="Cambria" pitchFamily="18" charset="0"/>
                <a:ea typeface="Cambria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66945364962371556"/>
          <c:y val="0.10241665696339119"/>
          <c:w val="0.32128711288486289"/>
          <c:h val="0.81198896234900764"/>
        </c:manualLayout>
      </c:layout>
      <c:txPr>
        <a:bodyPr/>
        <a:lstStyle/>
        <a:p>
          <a:pPr>
            <a:defRPr sz="1600">
              <a:latin typeface="Cambria" pitchFamily="18" charset="0"/>
              <a:ea typeface="Cambria" pitchFamily="18" charset="0"/>
            </a:defRPr>
          </a:pPr>
          <a:endParaRPr lang="uk-UA"/>
        </a:p>
      </c:txPr>
    </c:legend>
    <c:plotVisOnly val="1"/>
  </c:chart>
  <c:txPr>
    <a:bodyPr/>
    <a:lstStyle/>
    <a:p>
      <a:pPr>
        <a:defRPr sz="1800"/>
      </a:pPr>
      <a:endParaRPr lang="uk-UA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AngAx val="1"/>
    </c:view3D>
    <c:plotArea>
      <c:layout>
        <c:manualLayout>
          <c:layoutTarget val="inner"/>
          <c:xMode val="edge"/>
          <c:yMode val="edge"/>
          <c:x val="8.4383874702627162E-2"/>
          <c:y val="3.979591752631742E-2"/>
          <c:w val="0.89958255327002157"/>
          <c:h val="0.8822608721453509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>
                <c:manualLayout>
                  <c:x val="0.18518518518518645"/>
                  <c:y val="1.403016330447244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З фізичних осіб         </a:t>
                    </a:r>
                    <a:r>
                      <a:rPr lang="uk-UA" b="1" dirty="0" smtClean="0"/>
                      <a:t>8 0</a:t>
                    </a:r>
                    <a:r>
                      <a:rPr lang="en-US" b="1" dirty="0" smtClean="0"/>
                      <a:t>00</a:t>
                    </a:r>
                    <a:r>
                      <a:rPr lang="uk-UA" b="1" dirty="0" smtClean="0"/>
                      <a:t>,0 </a:t>
                    </a:r>
                    <a:r>
                      <a:rPr lang="uk-UA" dirty="0" smtClean="0"/>
                      <a:t>тис. грн.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9290123456790356"/>
                  <c:y val="-2.2448261287156011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Орендна плата з юридичних осіб       </a:t>
                    </a:r>
                    <a:r>
                      <a:rPr lang="uk-UA" b="1" dirty="0" smtClean="0"/>
                      <a:t>6 0</a:t>
                    </a:r>
                    <a:r>
                      <a:rPr lang="en-US" b="1" dirty="0" smtClean="0"/>
                      <a:t>00</a:t>
                    </a:r>
                    <a:r>
                      <a:rPr lang="uk-UA" dirty="0" smtClean="0"/>
                      <a:t> тис. грн.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Єдиний податок 19 130,0 тис. грн.</c:v>
                </c:pt>
                <c:pt idx="1">
                  <c:v>Податок на майно 15 283,5 тис. грн.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8000</c:v>
                </c:pt>
                <c:pt idx="1">
                  <c:v>6000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0"/>
              <c:layout>
                <c:manualLayout>
                  <c:x val="0.19307232621536083"/>
                  <c:y val="-5.331462055699597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З юридичних осіб </a:t>
                    </a:r>
                    <a:r>
                      <a:rPr lang="uk-UA" b="1" dirty="0" smtClean="0"/>
                      <a:t>38</a:t>
                    </a:r>
                    <a:r>
                      <a:rPr lang="en-US" b="1" dirty="0" smtClean="0"/>
                      <a:t>0,0</a:t>
                    </a:r>
                    <a:r>
                      <a:rPr lang="uk-UA" dirty="0" smtClean="0"/>
                      <a:t> тис. грн.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Єдиний податок 19 130,0 тис. грн.</c:v>
                </c:pt>
                <c:pt idx="1">
                  <c:v>Податок на майно 15 283,5 тис. грн.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.00">
                  <c:v>380</c:v>
                </c:pt>
                <c:pt idx="1">
                  <c:v>3450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dLbl>
              <c:idx val="0"/>
              <c:layout>
                <c:manualLayout>
                  <c:x val="0.195730777388371"/>
                  <c:y val="-0.24412506244527421"/>
                </c:manualLayout>
              </c:layout>
              <c:tx>
                <c:rich>
                  <a:bodyPr/>
                  <a:lstStyle/>
                  <a:p>
                    <a:pPr>
                      <a:defRPr lang="uk-UA" noProof="0"/>
                    </a:pPr>
                    <a:r>
                      <a:rPr lang="uk-UA" noProof="0" smtClean="0"/>
                      <a:t>З сільгосп товаровиробників  </a:t>
                    </a:r>
                    <a:r>
                      <a:rPr lang="uk-UA" b="1" noProof="0" smtClean="0"/>
                      <a:t>10 750,0</a:t>
                    </a:r>
                    <a:r>
                      <a:rPr lang="uk-UA" noProof="0" smtClean="0"/>
                      <a:t> тис. грн.</a:t>
                    </a:r>
                    <a:endParaRPr lang="uk-UA" noProof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0.21141975308642263"/>
                  <c:y val="-4.770255523520682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Орендна плата з фізичних осіб             </a:t>
                    </a:r>
                    <a:r>
                      <a:rPr lang="en-US" b="1" dirty="0" smtClean="0"/>
                      <a:t>3</a:t>
                    </a:r>
                    <a:r>
                      <a:rPr lang="uk-UA" b="1" dirty="0" smtClean="0"/>
                      <a:t> </a:t>
                    </a:r>
                    <a:r>
                      <a:rPr lang="en-US" b="1" dirty="0" smtClean="0"/>
                      <a:t>6</a:t>
                    </a:r>
                    <a:r>
                      <a:rPr lang="uk-UA" b="1" dirty="0" smtClean="0"/>
                      <a:t>50,0 </a:t>
                    </a:r>
                    <a:r>
                      <a:rPr lang="uk-UA" dirty="0" smtClean="0"/>
                      <a:t>тис. грн.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Єдиний податок 19 130,0 тис. грн.</c:v>
                </c:pt>
                <c:pt idx="1">
                  <c:v>Податок на майно 15 283,5 тис. грн.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.00">
                  <c:v>10750</c:v>
                </c:pt>
                <c:pt idx="1">
                  <c:v>3650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1"/>
              <c:layout>
                <c:manualLayout>
                  <c:x val="0.18210533999436387"/>
                  <c:y val="-9.2599298756971718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Інші підкоди</a:t>
                    </a:r>
                    <a:r>
                      <a:rPr lang="uk-UA" baseline="0" dirty="0" smtClean="0"/>
                      <a:t> податку на майно   </a:t>
                    </a:r>
                    <a:r>
                      <a:rPr lang="uk-UA" dirty="0" smtClean="0"/>
                      <a:t>  </a:t>
                    </a:r>
                    <a:r>
                      <a:rPr lang="uk-UA" b="1" dirty="0" smtClean="0"/>
                      <a:t>2 183,5</a:t>
                    </a:r>
                    <a:r>
                      <a:rPr lang="uk-UA" dirty="0" smtClean="0"/>
                      <a:t> тис. грн.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Єдиний податок 19 130,0 тис. грн.</c:v>
                </c:pt>
                <c:pt idx="1">
                  <c:v>Податок на майно 15 283,5 тис. грн.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1">
                  <c:v>2183.5</c:v>
                </c:pt>
              </c:numCache>
            </c:numRef>
          </c:val>
        </c:ser>
        <c:shape val="cylinder"/>
        <c:axId val="180076544"/>
        <c:axId val="180078080"/>
        <c:axId val="0"/>
      </c:bar3DChart>
      <c:catAx>
        <c:axId val="180076544"/>
        <c:scaling>
          <c:orientation val="minMax"/>
        </c:scaling>
        <c:axPos val="b"/>
        <c:tickLblPos val="nextTo"/>
        <c:crossAx val="180078080"/>
        <c:crosses val="autoZero"/>
        <c:auto val="1"/>
        <c:lblAlgn val="ctr"/>
        <c:lblOffset val="100"/>
      </c:catAx>
      <c:valAx>
        <c:axId val="180078080"/>
        <c:scaling>
          <c:orientation val="minMax"/>
        </c:scaling>
        <c:axPos val="l"/>
        <c:majorGridlines/>
        <c:numFmt formatCode="General" sourceLinked="1"/>
        <c:tickLblPos val="nextTo"/>
        <c:crossAx val="180076544"/>
        <c:crosses val="autoZero"/>
        <c:crossBetween val="between"/>
      </c:valAx>
    </c:plotArea>
    <c:plotVisOnly val="1"/>
  </c:chart>
  <c:txPr>
    <a:bodyPr/>
    <a:lstStyle/>
    <a:p>
      <a:pPr>
        <a:defRPr sz="1400">
          <a:latin typeface="Cambria" pitchFamily="18" charset="0"/>
          <a:ea typeface="Cambria" pitchFamily="18" charset="0"/>
        </a:defRPr>
      </a:pPr>
      <a:endParaRPr lang="uk-UA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view3D>
      <c:rotX val="40"/>
      <c:rotY val="240"/>
      <c:depthPercent val="100"/>
      <c:perspective val="30"/>
    </c:view3D>
    <c:plotArea>
      <c:layout>
        <c:manualLayout>
          <c:layoutTarget val="inner"/>
          <c:xMode val="edge"/>
          <c:yMode val="edge"/>
          <c:x val="5.325982573793855E-4"/>
          <c:y val="9.5584151920559843E-2"/>
          <c:w val="0.73040262059302374"/>
          <c:h val="0.64522255779671378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28600"/>
              <a:bevelB w="228600" h="254000"/>
            </a:sp3d>
          </c:spPr>
          <c:explosion val="23"/>
          <c:dPt>
            <c:idx val="0"/>
            <c:spPr>
              <a:solidFill>
                <a:srgbClr val="3DA5C1">
                  <a:alpha val="70980"/>
                </a:srgbClr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A9E-46EB-8CC5-FED4794D8735}"/>
              </c:ext>
            </c:extLst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9E-46EB-8CC5-FED4794D8735}"/>
              </c:ext>
            </c:extLst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A9E-46EB-8CC5-FED4794D8735}"/>
              </c:ext>
            </c:extLst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9E-46EB-8CC5-FED4794D8735}"/>
              </c:ext>
            </c:extLst>
          </c:dPt>
          <c:dPt>
            <c:idx val="4"/>
            <c:spPr>
              <a:solidFill>
                <a:srgbClr val="F8BAEF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A9E-46EB-8CC5-FED4794D8735}"/>
              </c:ext>
            </c:extLst>
          </c:dPt>
          <c:dPt>
            <c:idx val="5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</c:dPt>
          <c:dPt>
            <c:idx val="6"/>
            <c:spPr>
              <a:solidFill>
                <a:srgbClr val="00CC99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</c:dPt>
          <c:dPt>
            <c:idx val="7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</c:dPt>
          <c:dPt>
            <c:idx val="8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</c:dPt>
          <c:dPt>
            <c:idx val="9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0" h="228600"/>
                <a:bevelB w="228600" h="254000"/>
              </a:sp3d>
            </c:spPr>
          </c:dPt>
          <c:dLbls>
            <c:dLbl>
              <c:idx val="0"/>
              <c:layout>
                <c:manualLayout>
                  <c:x val="-4.3503249183606194E-3"/>
                  <c:y val="-0.14580337702627871"/>
                </c:manualLayout>
              </c:layout>
              <c:showVal val="1"/>
            </c:dLbl>
            <c:dLbl>
              <c:idx val="1"/>
              <c:layout>
                <c:manualLayout>
                  <c:x val="-7.5649609059832007E-3"/>
                  <c:y val="-0.12242192219593249"/>
                </c:manualLayout>
              </c:layout>
              <c:showVal val="1"/>
            </c:dLbl>
            <c:dLbl>
              <c:idx val="2"/>
              <c:layout>
                <c:manualLayout>
                  <c:x val="-6.4198653413920934E-2"/>
                  <c:y val="-0.14291284651062591"/>
                </c:manualLayout>
              </c:layout>
              <c:showVal val="1"/>
            </c:dLbl>
            <c:dLbl>
              <c:idx val="3"/>
              <c:layout>
                <c:manualLayout>
                  <c:x val="4.8976058671076607E-2"/>
                  <c:y val="4.429869204339594E-2"/>
                </c:manualLayout>
              </c:layout>
              <c:showVal val="1"/>
            </c:dLbl>
            <c:dLbl>
              <c:idx val="4"/>
              <c:layout>
                <c:manualLayout>
                  <c:x val="2.3048839291080578E-2"/>
                  <c:y val="9.1904049096355245E-2"/>
                </c:manualLayout>
              </c:layout>
              <c:showVal val="1"/>
            </c:dLbl>
            <c:dLbl>
              <c:idx val="5"/>
              <c:layout>
                <c:manualLayout>
                  <c:x val="-2.3298299278222282E-3"/>
                  <c:y val="7.8171016034031413E-2"/>
                </c:manualLayout>
              </c:layout>
              <c:showVal val="1"/>
            </c:dLbl>
            <c:dLbl>
              <c:idx val="6"/>
              <c:layout>
                <c:manualLayout>
                  <c:x val="-2.7409522803477533E-2"/>
                  <c:y val="3.7434043684555725E-2"/>
                </c:manualLayout>
              </c:layout>
              <c:showVal val="1"/>
            </c:dLbl>
            <c:dLbl>
              <c:idx val="7"/>
              <c:layout>
                <c:manualLayout>
                  <c:x val="-4.7688348835557386E-2"/>
                  <c:y val="3.473679615132904E-2"/>
                </c:manualLayout>
              </c:layout>
              <c:showVal val="1"/>
            </c:dLbl>
            <c:dLbl>
              <c:idx val="8"/>
              <c:layout>
                <c:manualLayout>
                  <c:x val="-5.1356144854579004E-2"/>
                  <c:y val="8.8374383306485862E-4"/>
                </c:manualLayout>
              </c:layout>
              <c:showVal val="1"/>
            </c:dLbl>
            <c:dLbl>
              <c:idx val="9"/>
              <c:layout>
                <c:manualLayout>
                  <c:x val="-3.5815408032987224E-2"/>
                  <c:y val="-4.407038172070080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showVal val="1"/>
            <c:showLeaderLines val="1"/>
          </c:dLbls>
          <c:cat>
            <c:strRef>
              <c:f>Аркуш1!$A$2:$A$10</c:f>
              <c:strCache>
                <c:ptCount val="9"/>
                <c:pt idx="0">
                  <c:v>Державне управління                              42 865,5 тис. грн - 26,6%</c:v>
                </c:pt>
                <c:pt idx="1">
                  <c:v>Економічна діяльність                                     2 262,0 тис. грн - 1,4%</c:v>
                </c:pt>
                <c:pt idx="2">
                  <c:v>Освіта                                                                  83 468,0 тис. грн - 51,8%</c:v>
                </c:pt>
                <c:pt idx="3">
                  <c:v>Охорона здоров'я                                                          4 310,4 тис. грн - 2,7%</c:v>
                </c:pt>
                <c:pt idx="4">
                  <c:v>Інша діяльність                                              991,5 тис. грн - 0,6%</c:v>
                </c:pt>
                <c:pt idx="5">
                  <c:v>Соціальний захист                                          12 416,5 тис. грн - 7,7%</c:v>
                </c:pt>
                <c:pt idx="6">
                  <c:v>Фізична культура і спорт                               2 026,1 тис. грн - 1,3%</c:v>
                </c:pt>
                <c:pt idx="7">
                  <c:v>Культура і мистецтво                                      9 643,7 тис. грн - 6,0%</c:v>
                </c:pt>
                <c:pt idx="8">
                  <c:v>Житлово-комунальне господарство 3 266,3 тис. грн - 2,0%</c:v>
                </c:pt>
              </c:strCache>
            </c:strRef>
          </c:cat>
          <c:val>
            <c:numRef>
              <c:f>Аркуш1!$B$2:$B$10</c:f>
              <c:numCache>
                <c:formatCode>#,##0.0</c:formatCode>
                <c:ptCount val="9"/>
                <c:pt idx="0">
                  <c:v>42865.538</c:v>
                </c:pt>
                <c:pt idx="1">
                  <c:v>2262</c:v>
                </c:pt>
                <c:pt idx="2">
                  <c:v>83467.983999999982</c:v>
                </c:pt>
                <c:pt idx="3">
                  <c:v>4310.4069999999992</c:v>
                </c:pt>
                <c:pt idx="4">
                  <c:v>991.46499999999992</c:v>
                </c:pt>
                <c:pt idx="5">
                  <c:v>12416.449999999999</c:v>
                </c:pt>
                <c:pt idx="6">
                  <c:v>2026.0629999999999</c:v>
                </c:pt>
                <c:pt idx="7">
                  <c:v>9643.6939999999977</c:v>
                </c:pt>
                <c:pt idx="8">
                  <c:v>3266.3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9E-46EB-8CC5-FED4794D8735}"/>
            </c:ext>
          </c:extLst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7427952151800719"/>
          <c:y val="8.8940423542948066E-3"/>
          <c:w val="0.31373244502887682"/>
          <c:h val="0.96368784381404382"/>
        </c:manualLayout>
      </c:layout>
      <c:spPr>
        <a:ln w="15875"/>
        <a:effectLst>
          <a:outerShdw blurRad="50800" dist="38100" dir="5400000" algn="ctr" rotWithShape="0">
            <a:schemeClr val="tx1">
              <a:lumMod val="50000"/>
              <a:lumOff val="50000"/>
              <a:alpha val="43000"/>
            </a:schemeClr>
          </a:outerShdw>
        </a:effectLst>
      </c:spPr>
      <c:txPr>
        <a:bodyPr/>
        <a:lstStyle/>
        <a:p>
          <a:pPr>
            <a:defRPr sz="115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uk-UA"/>
        </a:p>
      </c:txPr>
    </c:legend>
    <c:plotVisOnly val="1"/>
    <c:dispBlanksAs val="zero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400">
          <a:latin typeface="Cambria" pitchFamily="18" charset="0"/>
          <a:ea typeface="Cambria" pitchFamily="18" charset="0"/>
        </a:defRPr>
      </a:pPr>
      <a:endParaRPr lang="uk-UA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5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тис. грн.</c:v>
                </c:pt>
              </c:strCache>
            </c:strRef>
          </c:tx>
          <c:dPt>
            <c:idx val="0"/>
            <c:spPr>
              <a:solidFill>
                <a:srgbClr val="FF6600"/>
              </a:solidFill>
              <a:effectLst>
                <a:outerShdw blurRad="50800" dist="50800" dir="5400000" sx="200000" sy="20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"/>
            <c:spPr>
              <a:solidFill>
                <a:srgbClr val="00B0F0"/>
              </a:solidFill>
              <a:effectLst>
                <a:outerShdw blurRad="50800" dist="50800" dir="5400000" sx="167000" sy="167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effectLst>
                <a:outerShdw blurRad="50800" dist="50800" dir="5400000" sx="190000" sy="19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3"/>
            <c:spPr>
              <a:solidFill>
                <a:srgbClr val="002060"/>
              </a:solidFill>
              <a:effectLst>
                <a:outerShdw blurRad="50800" dist="50800" dir="5400000" sx="171000" sy="171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  <a:effectLst>
                <a:outerShdw blurRad="50800" dist="50800" dir="5400000" sx="185000" sy="185000" algn="ctr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4.4677266046367223E-2"/>
                  <c:y val="-0.12266469302199513"/>
                </c:manualLayout>
              </c:layout>
              <c:showVal val="1"/>
            </c:dLbl>
            <c:dLbl>
              <c:idx val="1"/>
              <c:layout>
                <c:manualLayout>
                  <c:x val="4.7559670307423113E-2"/>
                  <c:y val="-8.6586842133173775E-2"/>
                </c:manualLayout>
              </c:layout>
              <c:showVal val="1"/>
            </c:dLbl>
            <c:dLbl>
              <c:idx val="2"/>
              <c:layout>
                <c:manualLayout>
                  <c:x val="-4.0353659654783533E-2"/>
                  <c:y val="-0.25976052639951758"/>
                </c:manualLayout>
              </c:layout>
              <c:showVal val="1"/>
            </c:dLbl>
            <c:dLbl>
              <c:idx val="3"/>
              <c:layout>
                <c:manualLayout>
                  <c:x val="-4.6118468176895175E-2"/>
                  <c:y val="-0.2260878655699505"/>
                </c:manualLayout>
              </c:layout>
              <c:showVal val="1"/>
            </c:dLbl>
            <c:dLbl>
              <c:idx val="4"/>
              <c:layout>
                <c:manualLayout>
                  <c:x val="-4.4677266046367223E-2"/>
                  <c:y val="-6.0129751481369745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Теплопостачання</c:v>
                </c:pt>
                <c:pt idx="1">
                  <c:v>Водопостачання</c:v>
                </c:pt>
                <c:pt idx="2">
                  <c:v>Електроенергія</c:v>
                </c:pt>
                <c:pt idx="3">
                  <c:v>Природній газ</c:v>
                </c:pt>
                <c:pt idx="4">
                  <c:v>Тверде паливо, вивіз ТПВ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2129.0929999999998</c:v>
                </c:pt>
                <c:pt idx="1">
                  <c:v>609.99</c:v>
                </c:pt>
                <c:pt idx="2">
                  <c:v>5892.5360000000001</c:v>
                </c:pt>
                <c:pt idx="3">
                  <c:v>6182.9440000000004</c:v>
                </c:pt>
                <c:pt idx="4">
                  <c:v>1060.22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Теплопостачання</c:v>
                </c:pt>
                <c:pt idx="1">
                  <c:v>Водопостачання</c:v>
                </c:pt>
                <c:pt idx="2">
                  <c:v>Електроенергія</c:v>
                </c:pt>
                <c:pt idx="3">
                  <c:v>Природній газ</c:v>
                </c:pt>
                <c:pt idx="4">
                  <c:v>Тверде паливо, вивіз ТПВ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Теплопостачання</c:v>
                </c:pt>
                <c:pt idx="1">
                  <c:v>Водопостачання</c:v>
                </c:pt>
                <c:pt idx="2">
                  <c:v>Електроенергія</c:v>
                </c:pt>
                <c:pt idx="3">
                  <c:v>Природній газ</c:v>
                </c:pt>
                <c:pt idx="4">
                  <c:v>Тверде паливо, вивіз ТПВ</c:v>
                </c:pt>
              </c:strCache>
            </c:strRef>
          </c:cat>
          <c:val>
            <c:numRef>
              <c:f>Лист1!$D$2:$D$6</c:f>
            </c:numRef>
          </c:val>
        </c:ser>
        <c:shape val="cone"/>
        <c:axId val="187101184"/>
        <c:axId val="187102720"/>
        <c:axId val="0"/>
      </c:bar3DChart>
      <c:catAx>
        <c:axId val="187101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uk-UA"/>
          </a:p>
        </c:txPr>
        <c:crossAx val="187102720"/>
        <c:crosses val="autoZero"/>
        <c:auto val="1"/>
        <c:lblAlgn val="ctr"/>
        <c:lblOffset val="100"/>
      </c:catAx>
      <c:valAx>
        <c:axId val="187102720"/>
        <c:scaling>
          <c:orientation val="minMax"/>
        </c:scaling>
        <c:axPos val="l"/>
        <c:majorGridlines/>
        <c:numFmt formatCode="0.0" sourceLinked="1"/>
        <c:tickLblPos val="nextTo"/>
        <c:crossAx val="18710118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Cambria" pitchFamily="18" charset="0"/>
          <a:ea typeface="Cambria" pitchFamily="18" charset="0"/>
        </a:defRPr>
      </a:pPr>
      <a:endParaRPr lang="uk-UA"/>
    </a:p>
  </c:txPr>
  <c:externalData r:id="rId1"/>
</c:chartSpace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8A275-537D-49E7-BE18-8923204BF0E2}" type="doc">
      <dgm:prSet loTypeId="urn:microsoft.com/office/officeart/2005/8/layout/hierarchy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BD1F18-6C5B-42DE-B5AC-3E97EB2B5D09}">
      <dgm:prSet phldrT="[Текст]" custT="1"/>
      <dgm:spPr/>
      <dgm:t>
        <a:bodyPr/>
        <a:lstStyle/>
        <a:p>
          <a:pPr algn="ctr"/>
          <a:r>
            <a:rPr lang="uk-UA" sz="2200" b="1" kern="1200" dirty="0" smtClean="0">
              <a:latin typeface="Cambria" pitchFamily="18" charset="0"/>
              <a:ea typeface="Cambria" pitchFamily="18" charset="0"/>
              <a:cs typeface="+mn-cs"/>
            </a:rPr>
            <a:t>ДОХОДИ</a:t>
          </a:r>
          <a:r>
            <a:rPr lang="uk-UA" sz="2200" kern="1200" dirty="0" smtClean="0"/>
            <a:t> </a:t>
          </a:r>
        </a:p>
        <a:p>
          <a:pPr algn="ctr"/>
          <a:r>
            <a:rPr lang="uk-UA" sz="2200" b="1" kern="1200" dirty="0" smtClean="0">
              <a:latin typeface="Cambria" pitchFamily="18" charset="0"/>
              <a:ea typeface="Cambria" pitchFamily="18" charset="0"/>
              <a:cs typeface="+mn-cs"/>
            </a:rPr>
            <a:t>161 249,9 тис. грн </a:t>
          </a:r>
        </a:p>
      </dgm:t>
    </dgm:pt>
    <dgm:pt modelId="{09C2690D-6580-41EB-8BF9-33FF5B0B9E18}" type="parTrans" cxnId="{E8DF0F7F-EAFE-4C5A-9278-997F2B77C903}">
      <dgm:prSet/>
      <dgm:spPr/>
      <dgm:t>
        <a:bodyPr/>
        <a:lstStyle/>
        <a:p>
          <a:pPr algn="ctr"/>
          <a:endParaRPr lang="uk-UA"/>
        </a:p>
      </dgm:t>
    </dgm:pt>
    <dgm:pt modelId="{5474C794-2621-4192-99F1-34DCEF2FE6A8}" type="sibTrans" cxnId="{E8DF0F7F-EAFE-4C5A-9278-997F2B77C903}">
      <dgm:prSet/>
      <dgm:spPr/>
      <dgm:t>
        <a:bodyPr/>
        <a:lstStyle/>
        <a:p>
          <a:pPr algn="ctr"/>
          <a:endParaRPr lang="uk-UA"/>
        </a:p>
      </dgm:t>
    </dgm:pt>
    <dgm:pt modelId="{1AF11D6E-F1BB-4AA5-87EE-74917E84B335}">
      <dgm:prSet phldrT="[Текст]" custT="1"/>
      <dgm:spPr/>
      <dgm:t>
        <a:bodyPr/>
        <a:lstStyle/>
        <a:p>
          <a:pPr algn="ctr"/>
          <a:r>
            <a:rPr lang="uk-UA" sz="1800" b="1" kern="1200" dirty="0" smtClean="0">
              <a:latin typeface="Cambria" pitchFamily="18" charset="0"/>
              <a:ea typeface="Cambria" pitchFamily="18" charset="0"/>
              <a:cs typeface="+mn-cs"/>
            </a:rPr>
            <a:t>Загальний фонд       160 841,3 тис. грн </a:t>
          </a:r>
          <a:endParaRPr lang="uk-UA" sz="1800" b="1" kern="1200" dirty="0">
            <a:latin typeface="Cambria" pitchFamily="18" charset="0"/>
            <a:ea typeface="Cambria" pitchFamily="18" charset="0"/>
            <a:cs typeface="+mn-cs"/>
          </a:endParaRPr>
        </a:p>
      </dgm:t>
    </dgm:pt>
    <dgm:pt modelId="{ADF0A23A-5E37-4C8B-91CC-7C32EDB2E6A4}" type="parTrans" cxnId="{C2C575D5-F87E-471A-A921-4997869A12D7}">
      <dgm:prSet/>
      <dgm:spPr/>
      <dgm:t>
        <a:bodyPr/>
        <a:lstStyle/>
        <a:p>
          <a:pPr algn="ctr"/>
          <a:endParaRPr lang="uk-UA" dirty="0"/>
        </a:p>
      </dgm:t>
    </dgm:pt>
    <dgm:pt modelId="{5C25E607-8E41-4C04-AE41-5736656540EE}" type="sibTrans" cxnId="{C2C575D5-F87E-471A-A921-4997869A12D7}">
      <dgm:prSet/>
      <dgm:spPr/>
      <dgm:t>
        <a:bodyPr/>
        <a:lstStyle/>
        <a:p>
          <a:pPr algn="ctr"/>
          <a:endParaRPr lang="uk-UA"/>
        </a:p>
      </dgm:t>
    </dgm:pt>
    <dgm:pt modelId="{62675BAB-9D31-443A-9953-EE3AFEFF9F79}">
      <dgm:prSet phldrT="[Текст]" custT="1"/>
      <dgm:spPr/>
      <dgm:t>
        <a:bodyPr/>
        <a:lstStyle/>
        <a:p>
          <a:pPr algn="ctr"/>
          <a:r>
            <a:rPr lang="uk-UA" sz="1800" b="1" kern="1200" dirty="0" smtClean="0">
              <a:latin typeface="Cambria" pitchFamily="18" charset="0"/>
              <a:ea typeface="Cambria" pitchFamily="18" charset="0"/>
              <a:cs typeface="+mn-cs"/>
            </a:rPr>
            <a:t>Спеціальний фонд – 408,6 тис. грн</a:t>
          </a:r>
          <a:endParaRPr lang="uk-UA" sz="1800" b="1" kern="1200" dirty="0">
            <a:latin typeface="Cambria" pitchFamily="18" charset="0"/>
            <a:ea typeface="Cambria" pitchFamily="18" charset="0"/>
            <a:cs typeface="+mn-cs"/>
          </a:endParaRPr>
        </a:p>
      </dgm:t>
    </dgm:pt>
    <dgm:pt modelId="{7120F6EF-F52D-4F7E-BFC5-FADBC65F9BDC}" type="parTrans" cxnId="{5822200D-56C4-412B-81A3-681E6F69EC7E}">
      <dgm:prSet/>
      <dgm:spPr/>
      <dgm:t>
        <a:bodyPr/>
        <a:lstStyle/>
        <a:p>
          <a:pPr algn="ctr"/>
          <a:endParaRPr lang="uk-UA" dirty="0"/>
        </a:p>
      </dgm:t>
    </dgm:pt>
    <dgm:pt modelId="{21F0B4AD-194C-4616-9333-BA2526DE55F7}" type="sibTrans" cxnId="{5822200D-56C4-412B-81A3-681E6F69EC7E}">
      <dgm:prSet/>
      <dgm:spPr/>
      <dgm:t>
        <a:bodyPr/>
        <a:lstStyle/>
        <a:p>
          <a:pPr algn="ctr"/>
          <a:endParaRPr lang="uk-UA"/>
        </a:p>
      </dgm:t>
    </dgm:pt>
    <dgm:pt modelId="{E205102A-2B32-42FC-959E-88ED7DAA1071}">
      <dgm:prSet phldrT="[Текст]" custT="1"/>
      <dgm:spPr/>
      <dgm:t>
        <a:bodyPr/>
        <a:lstStyle/>
        <a:p>
          <a:pPr algn="ctr"/>
          <a:r>
            <a:rPr lang="uk-UA" sz="2200" b="1" kern="1200" dirty="0" smtClean="0">
              <a:latin typeface="Cambria" pitchFamily="18" charset="0"/>
              <a:ea typeface="Cambria" pitchFamily="18" charset="0"/>
              <a:cs typeface="+mn-cs"/>
            </a:rPr>
            <a:t>ВИДАТКИ  </a:t>
          </a:r>
        </a:p>
        <a:p>
          <a:pPr algn="ctr"/>
          <a:r>
            <a:rPr lang="uk-UA" sz="2200" b="1" kern="1200" dirty="0" smtClean="0">
              <a:latin typeface="Cambria" pitchFamily="18" charset="0"/>
              <a:ea typeface="Cambria" pitchFamily="18" charset="0"/>
              <a:cs typeface="+mn-cs"/>
            </a:rPr>
            <a:t>161 249,9 тис. грн</a:t>
          </a:r>
        </a:p>
      </dgm:t>
    </dgm:pt>
    <dgm:pt modelId="{C6695A32-A6D6-4BC9-B09B-109FD2CCCDFB}" type="parTrans" cxnId="{F66301E2-BD42-4FC6-9D65-BE19852C3A27}">
      <dgm:prSet/>
      <dgm:spPr/>
      <dgm:t>
        <a:bodyPr/>
        <a:lstStyle/>
        <a:p>
          <a:pPr algn="ctr"/>
          <a:endParaRPr lang="uk-UA"/>
        </a:p>
      </dgm:t>
    </dgm:pt>
    <dgm:pt modelId="{8E356BB7-2291-4089-AD16-C9E882176633}" type="sibTrans" cxnId="{F66301E2-BD42-4FC6-9D65-BE19852C3A27}">
      <dgm:prSet/>
      <dgm:spPr/>
      <dgm:t>
        <a:bodyPr/>
        <a:lstStyle/>
        <a:p>
          <a:pPr algn="ctr"/>
          <a:endParaRPr lang="uk-UA"/>
        </a:p>
      </dgm:t>
    </dgm:pt>
    <dgm:pt modelId="{0BBE1D98-561D-4C02-A455-8CE0ABCF5109}">
      <dgm:prSet phldrT="[Текст]" custT="1"/>
      <dgm:spPr/>
      <dgm:t>
        <a:bodyPr/>
        <a:lstStyle/>
        <a:p>
          <a:pPr algn="ctr"/>
          <a:r>
            <a:rPr lang="uk-UA" sz="1800" b="1" dirty="0" smtClean="0">
              <a:latin typeface="Cambria" pitchFamily="18" charset="0"/>
              <a:ea typeface="Cambria" pitchFamily="18" charset="0"/>
              <a:cs typeface="+mn-cs"/>
            </a:rPr>
            <a:t>Загальний фонд           160 669,3 тис. грн</a:t>
          </a:r>
          <a:endParaRPr lang="uk-UA" sz="1800" dirty="0"/>
        </a:p>
      </dgm:t>
    </dgm:pt>
    <dgm:pt modelId="{112118AA-B5C4-40BD-AE41-AD4BA297A18A}" type="parTrans" cxnId="{387D78A9-4D64-4470-A7F2-50A14542DC9D}">
      <dgm:prSet/>
      <dgm:spPr/>
      <dgm:t>
        <a:bodyPr/>
        <a:lstStyle/>
        <a:p>
          <a:pPr algn="ctr"/>
          <a:endParaRPr lang="uk-UA" dirty="0"/>
        </a:p>
      </dgm:t>
    </dgm:pt>
    <dgm:pt modelId="{E1E56850-F73E-4FFC-9826-D7F6CBAA003E}" type="sibTrans" cxnId="{387D78A9-4D64-4470-A7F2-50A14542DC9D}">
      <dgm:prSet/>
      <dgm:spPr/>
      <dgm:t>
        <a:bodyPr/>
        <a:lstStyle/>
        <a:p>
          <a:pPr algn="ctr"/>
          <a:endParaRPr lang="uk-UA"/>
        </a:p>
      </dgm:t>
    </dgm:pt>
    <dgm:pt modelId="{A104C276-5541-416C-A0D1-C2C5CC1C936A}">
      <dgm:prSet custT="1"/>
      <dgm:spPr/>
      <dgm:t>
        <a:bodyPr/>
        <a:lstStyle/>
        <a:p>
          <a:pPr algn="ctr"/>
          <a:r>
            <a:rPr lang="uk-UA" sz="1800" b="1" dirty="0" smtClean="0">
              <a:latin typeface="Cambria" pitchFamily="18" charset="0"/>
              <a:ea typeface="Cambria" pitchFamily="18" charset="0"/>
              <a:cs typeface="+mn-cs"/>
            </a:rPr>
            <a:t>Спеціальний фонд – 580,6 тис. грн</a:t>
          </a:r>
          <a:endParaRPr lang="uk-UA" sz="1800" b="1" dirty="0">
            <a:latin typeface="Cambria" pitchFamily="18" charset="0"/>
            <a:ea typeface="Cambria" pitchFamily="18" charset="0"/>
            <a:cs typeface="+mn-cs"/>
          </a:endParaRPr>
        </a:p>
      </dgm:t>
    </dgm:pt>
    <dgm:pt modelId="{C03C3F4E-DE94-4FF5-BFE7-C369F45C6F15}" type="parTrans" cxnId="{570FBC8E-3A9A-46DD-B372-9C07F755E35E}">
      <dgm:prSet/>
      <dgm:spPr/>
      <dgm:t>
        <a:bodyPr/>
        <a:lstStyle/>
        <a:p>
          <a:pPr algn="ctr"/>
          <a:endParaRPr lang="uk-UA" dirty="0"/>
        </a:p>
      </dgm:t>
    </dgm:pt>
    <dgm:pt modelId="{2A0DBD3E-E153-4943-A354-26402D8D6FB1}" type="sibTrans" cxnId="{570FBC8E-3A9A-46DD-B372-9C07F755E35E}">
      <dgm:prSet/>
      <dgm:spPr/>
      <dgm:t>
        <a:bodyPr/>
        <a:lstStyle/>
        <a:p>
          <a:pPr algn="ctr"/>
          <a:endParaRPr lang="uk-UA"/>
        </a:p>
      </dgm:t>
    </dgm:pt>
    <dgm:pt modelId="{8328523F-D621-4C0C-BBC7-7FEABDE02FDD}" type="pres">
      <dgm:prSet presAssocID="{D7F8A275-537D-49E7-BE18-8923204BF0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2720AC6-F82E-49BD-BD69-B757B7C29FC3}" type="pres">
      <dgm:prSet presAssocID="{99BD1F18-6C5B-42DE-B5AC-3E97EB2B5D09}" presName="root" presStyleCnt="0"/>
      <dgm:spPr/>
      <dgm:t>
        <a:bodyPr/>
        <a:lstStyle/>
        <a:p>
          <a:endParaRPr lang="uk-UA"/>
        </a:p>
      </dgm:t>
    </dgm:pt>
    <dgm:pt modelId="{D8237730-245F-4D35-A6B2-EFBFBEE78183}" type="pres">
      <dgm:prSet presAssocID="{99BD1F18-6C5B-42DE-B5AC-3E97EB2B5D09}" presName="rootComposite" presStyleCnt="0"/>
      <dgm:spPr/>
      <dgm:t>
        <a:bodyPr/>
        <a:lstStyle/>
        <a:p>
          <a:endParaRPr lang="uk-UA"/>
        </a:p>
      </dgm:t>
    </dgm:pt>
    <dgm:pt modelId="{BE8C11A5-A03D-4EF1-98A4-EC77C7BD2E00}" type="pres">
      <dgm:prSet presAssocID="{99BD1F18-6C5B-42DE-B5AC-3E97EB2B5D09}" presName="rootText" presStyleLbl="node1" presStyleIdx="0" presStyleCnt="2"/>
      <dgm:spPr/>
      <dgm:t>
        <a:bodyPr/>
        <a:lstStyle/>
        <a:p>
          <a:endParaRPr lang="uk-UA"/>
        </a:p>
      </dgm:t>
    </dgm:pt>
    <dgm:pt modelId="{92E2206C-C539-4DEE-9F2D-4A0E9ECEAC50}" type="pres">
      <dgm:prSet presAssocID="{99BD1F18-6C5B-42DE-B5AC-3E97EB2B5D09}" presName="rootConnector" presStyleLbl="node1" presStyleIdx="0" presStyleCnt="2"/>
      <dgm:spPr/>
      <dgm:t>
        <a:bodyPr/>
        <a:lstStyle/>
        <a:p>
          <a:endParaRPr lang="uk-UA"/>
        </a:p>
      </dgm:t>
    </dgm:pt>
    <dgm:pt modelId="{0CD656C8-D338-4D26-86D3-754CFA8DCA7E}" type="pres">
      <dgm:prSet presAssocID="{99BD1F18-6C5B-42DE-B5AC-3E97EB2B5D09}" presName="childShape" presStyleCnt="0"/>
      <dgm:spPr/>
      <dgm:t>
        <a:bodyPr/>
        <a:lstStyle/>
        <a:p>
          <a:endParaRPr lang="uk-UA"/>
        </a:p>
      </dgm:t>
    </dgm:pt>
    <dgm:pt modelId="{4CE267A1-F590-4CF8-8DD3-9B1411F98198}" type="pres">
      <dgm:prSet presAssocID="{ADF0A23A-5E37-4C8B-91CC-7C32EDB2E6A4}" presName="Name13" presStyleLbl="parChTrans1D2" presStyleIdx="0" presStyleCnt="4"/>
      <dgm:spPr/>
      <dgm:t>
        <a:bodyPr/>
        <a:lstStyle/>
        <a:p>
          <a:endParaRPr lang="uk-UA"/>
        </a:p>
      </dgm:t>
    </dgm:pt>
    <dgm:pt modelId="{0183A2B2-5DD8-4123-852A-432709F852A5}" type="pres">
      <dgm:prSet presAssocID="{1AF11D6E-F1BB-4AA5-87EE-74917E84B335}" presName="childText" presStyleLbl="bgAcc1" presStyleIdx="0" presStyleCnt="4" custScaleX="1169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885864-5CD4-4F93-B8B1-2785B4C3FFFD}" type="pres">
      <dgm:prSet presAssocID="{7120F6EF-F52D-4F7E-BFC5-FADBC65F9BDC}" presName="Name13" presStyleLbl="parChTrans1D2" presStyleIdx="1" presStyleCnt="4"/>
      <dgm:spPr/>
      <dgm:t>
        <a:bodyPr/>
        <a:lstStyle/>
        <a:p>
          <a:endParaRPr lang="uk-UA"/>
        </a:p>
      </dgm:t>
    </dgm:pt>
    <dgm:pt modelId="{F65E2362-56F3-45D8-A5C4-784E1EB81141}" type="pres">
      <dgm:prSet presAssocID="{62675BAB-9D31-443A-9953-EE3AFEFF9F79}" presName="childText" presStyleLbl="bgAcc1" presStyleIdx="1" presStyleCnt="4" custScaleX="1169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BB5897-F00E-47F9-8B72-48DAAE0F064C}" type="pres">
      <dgm:prSet presAssocID="{E205102A-2B32-42FC-959E-88ED7DAA1071}" presName="root" presStyleCnt="0"/>
      <dgm:spPr/>
      <dgm:t>
        <a:bodyPr/>
        <a:lstStyle/>
        <a:p>
          <a:endParaRPr lang="uk-UA"/>
        </a:p>
      </dgm:t>
    </dgm:pt>
    <dgm:pt modelId="{3C1AC798-875A-4878-9E8E-0158A89A14B3}" type="pres">
      <dgm:prSet presAssocID="{E205102A-2B32-42FC-959E-88ED7DAA1071}" presName="rootComposite" presStyleCnt="0"/>
      <dgm:spPr/>
      <dgm:t>
        <a:bodyPr/>
        <a:lstStyle/>
        <a:p>
          <a:endParaRPr lang="uk-UA"/>
        </a:p>
      </dgm:t>
    </dgm:pt>
    <dgm:pt modelId="{B6E882B5-4ACE-4B08-BE78-E4166282F25B}" type="pres">
      <dgm:prSet presAssocID="{E205102A-2B32-42FC-959E-88ED7DAA1071}" presName="rootText" presStyleLbl="node1" presStyleIdx="1" presStyleCnt="2"/>
      <dgm:spPr/>
      <dgm:t>
        <a:bodyPr/>
        <a:lstStyle/>
        <a:p>
          <a:endParaRPr lang="uk-UA"/>
        </a:p>
      </dgm:t>
    </dgm:pt>
    <dgm:pt modelId="{F6D5F130-14AE-4E0B-8B27-BAE70A264F2F}" type="pres">
      <dgm:prSet presAssocID="{E205102A-2B32-42FC-959E-88ED7DAA1071}" presName="rootConnector" presStyleLbl="node1" presStyleIdx="1" presStyleCnt="2"/>
      <dgm:spPr/>
      <dgm:t>
        <a:bodyPr/>
        <a:lstStyle/>
        <a:p>
          <a:endParaRPr lang="uk-UA"/>
        </a:p>
      </dgm:t>
    </dgm:pt>
    <dgm:pt modelId="{BDE73910-34EC-4FB0-BF25-F49979B03B5E}" type="pres">
      <dgm:prSet presAssocID="{E205102A-2B32-42FC-959E-88ED7DAA1071}" presName="childShape" presStyleCnt="0"/>
      <dgm:spPr/>
      <dgm:t>
        <a:bodyPr/>
        <a:lstStyle/>
        <a:p>
          <a:endParaRPr lang="uk-UA"/>
        </a:p>
      </dgm:t>
    </dgm:pt>
    <dgm:pt modelId="{32E945F8-A66B-4847-B390-DD2DDDF34B7E}" type="pres">
      <dgm:prSet presAssocID="{112118AA-B5C4-40BD-AE41-AD4BA297A18A}" presName="Name13" presStyleLbl="parChTrans1D2" presStyleIdx="2" presStyleCnt="4"/>
      <dgm:spPr/>
      <dgm:t>
        <a:bodyPr/>
        <a:lstStyle/>
        <a:p>
          <a:endParaRPr lang="uk-UA"/>
        </a:p>
      </dgm:t>
    </dgm:pt>
    <dgm:pt modelId="{8AC70310-0939-428B-9448-1A58533D1949}" type="pres">
      <dgm:prSet presAssocID="{0BBE1D98-561D-4C02-A455-8CE0ABCF5109}" presName="childText" presStyleLbl="bgAcc1" presStyleIdx="2" presStyleCnt="4" custScaleX="116906" custLinFactNeighborX="1178" custLinFactNeighborY="-3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A8A3A1-6078-40BE-86AB-25109B0A4EBC}" type="pres">
      <dgm:prSet presAssocID="{C03C3F4E-DE94-4FF5-BFE7-C369F45C6F15}" presName="Name13" presStyleLbl="parChTrans1D2" presStyleIdx="3" presStyleCnt="4"/>
      <dgm:spPr/>
      <dgm:t>
        <a:bodyPr/>
        <a:lstStyle/>
        <a:p>
          <a:endParaRPr lang="uk-UA"/>
        </a:p>
      </dgm:t>
    </dgm:pt>
    <dgm:pt modelId="{6152DF18-56A6-40F4-B5CB-48DE372AEE59}" type="pres">
      <dgm:prSet presAssocID="{A104C276-5541-416C-A0D1-C2C5CC1C936A}" presName="childText" presStyleLbl="bgAcc1" presStyleIdx="3" presStyleCnt="4" custScaleX="1169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872D6A5-73BC-4FEF-8D96-5B099A1595BD}" type="presOf" srcId="{99BD1F18-6C5B-42DE-B5AC-3E97EB2B5D09}" destId="{BE8C11A5-A03D-4EF1-98A4-EC77C7BD2E00}" srcOrd="0" destOrd="0" presId="urn:microsoft.com/office/officeart/2005/8/layout/hierarchy3"/>
    <dgm:cxn modelId="{387D78A9-4D64-4470-A7F2-50A14542DC9D}" srcId="{E205102A-2B32-42FC-959E-88ED7DAA1071}" destId="{0BBE1D98-561D-4C02-A455-8CE0ABCF5109}" srcOrd="0" destOrd="0" parTransId="{112118AA-B5C4-40BD-AE41-AD4BA297A18A}" sibTransId="{E1E56850-F73E-4FFC-9826-D7F6CBAA003E}"/>
    <dgm:cxn modelId="{E8DF0F7F-EAFE-4C5A-9278-997F2B77C903}" srcId="{D7F8A275-537D-49E7-BE18-8923204BF0E2}" destId="{99BD1F18-6C5B-42DE-B5AC-3E97EB2B5D09}" srcOrd="0" destOrd="0" parTransId="{09C2690D-6580-41EB-8BF9-33FF5B0B9E18}" sibTransId="{5474C794-2621-4192-99F1-34DCEF2FE6A8}"/>
    <dgm:cxn modelId="{AA678ACC-F266-42E1-A44C-413688D707D4}" type="presOf" srcId="{0BBE1D98-561D-4C02-A455-8CE0ABCF5109}" destId="{8AC70310-0939-428B-9448-1A58533D1949}" srcOrd="0" destOrd="0" presId="urn:microsoft.com/office/officeart/2005/8/layout/hierarchy3"/>
    <dgm:cxn modelId="{F66301E2-BD42-4FC6-9D65-BE19852C3A27}" srcId="{D7F8A275-537D-49E7-BE18-8923204BF0E2}" destId="{E205102A-2B32-42FC-959E-88ED7DAA1071}" srcOrd="1" destOrd="0" parTransId="{C6695A32-A6D6-4BC9-B09B-109FD2CCCDFB}" sibTransId="{8E356BB7-2291-4089-AD16-C9E882176633}"/>
    <dgm:cxn modelId="{B093AB5E-6DF6-4449-9642-B18222C2AB46}" type="presOf" srcId="{D7F8A275-537D-49E7-BE18-8923204BF0E2}" destId="{8328523F-D621-4C0C-BBC7-7FEABDE02FDD}" srcOrd="0" destOrd="0" presId="urn:microsoft.com/office/officeart/2005/8/layout/hierarchy3"/>
    <dgm:cxn modelId="{59BC4ACC-258B-40B7-962C-FE8D2B6DC61B}" type="presOf" srcId="{ADF0A23A-5E37-4C8B-91CC-7C32EDB2E6A4}" destId="{4CE267A1-F590-4CF8-8DD3-9B1411F98198}" srcOrd="0" destOrd="0" presId="urn:microsoft.com/office/officeart/2005/8/layout/hierarchy3"/>
    <dgm:cxn modelId="{1F453CD9-F4EE-41EC-8861-2D2434184A5E}" type="presOf" srcId="{E205102A-2B32-42FC-959E-88ED7DAA1071}" destId="{F6D5F130-14AE-4E0B-8B27-BAE70A264F2F}" srcOrd="1" destOrd="0" presId="urn:microsoft.com/office/officeart/2005/8/layout/hierarchy3"/>
    <dgm:cxn modelId="{B54F0EBD-9DF7-4CB2-8F24-4F888D9F94A4}" type="presOf" srcId="{62675BAB-9D31-443A-9953-EE3AFEFF9F79}" destId="{F65E2362-56F3-45D8-A5C4-784E1EB81141}" srcOrd="0" destOrd="0" presId="urn:microsoft.com/office/officeart/2005/8/layout/hierarchy3"/>
    <dgm:cxn modelId="{5822200D-56C4-412B-81A3-681E6F69EC7E}" srcId="{99BD1F18-6C5B-42DE-B5AC-3E97EB2B5D09}" destId="{62675BAB-9D31-443A-9953-EE3AFEFF9F79}" srcOrd="1" destOrd="0" parTransId="{7120F6EF-F52D-4F7E-BFC5-FADBC65F9BDC}" sibTransId="{21F0B4AD-194C-4616-9333-BA2526DE55F7}"/>
    <dgm:cxn modelId="{33272FCC-1202-4C9F-BB85-06D64FBD86F6}" type="presOf" srcId="{99BD1F18-6C5B-42DE-B5AC-3E97EB2B5D09}" destId="{92E2206C-C539-4DEE-9F2D-4A0E9ECEAC50}" srcOrd="1" destOrd="0" presId="urn:microsoft.com/office/officeart/2005/8/layout/hierarchy3"/>
    <dgm:cxn modelId="{3C2B0FE7-4529-4019-BC12-9D40217D234F}" type="presOf" srcId="{1AF11D6E-F1BB-4AA5-87EE-74917E84B335}" destId="{0183A2B2-5DD8-4123-852A-432709F852A5}" srcOrd="0" destOrd="0" presId="urn:microsoft.com/office/officeart/2005/8/layout/hierarchy3"/>
    <dgm:cxn modelId="{FC36F7B0-B4CB-47CB-90B2-1EE383304959}" type="presOf" srcId="{A104C276-5541-416C-A0D1-C2C5CC1C936A}" destId="{6152DF18-56A6-40F4-B5CB-48DE372AEE59}" srcOrd="0" destOrd="0" presId="urn:microsoft.com/office/officeart/2005/8/layout/hierarchy3"/>
    <dgm:cxn modelId="{13319ED5-C084-4A62-9D43-98F68DA0C656}" type="presOf" srcId="{7120F6EF-F52D-4F7E-BFC5-FADBC65F9BDC}" destId="{09885864-5CD4-4F93-B8B1-2785B4C3FFFD}" srcOrd="0" destOrd="0" presId="urn:microsoft.com/office/officeart/2005/8/layout/hierarchy3"/>
    <dgm:cxn modelId="{876B31A6-09F6-4BF8-B182-1A5E2E3586C7}" type="presOf" srcId="{C03C3F4E-DE94-4FF5-BFE7-C369F45C6F15}" destId="{02A8A3A1-6078-40BE-86AB-25109B0A4EBC}" srcOrd="0" destOrd="0" presId="urn:microsoft.com/office/officeart/2005/8/layout/hierarchy3"/>
    <dgm:cxn modelId="{570FBC8E-3A9A-46DD-B372-9C07F755E35E}" srcId="{E205102A-2B32-42FC-959E-88ED7DAA1071}" destId="{A104C276-5541-416C-A0D1-C2C5CC1C936A}" srcOrd="1" destOrd="0" parTransId="{C03C3F4E-DE94-4FF5-BFE7-C369F45C6F15}" sibTransId="{2A0DBD3E-E153-4943-A354-26402D8D6FB1}"/>
    <dgm:cxn modelId="{C2C575D5-F87E-471A-A921-4997869A12D7}" srcId="{99BD1F18-6C5B-42DE-B5AC-3E97EB2B5D09}" destId="{1AF11D6E-F1BB-4AA5-87EE-74917E84B335}" srcOrd="0" destOrd="0" parTransId="{ADF0A23A-5E37-4C8B-91CC-7C32EDB2E6A4}" sibTransId="{5C25E607-8E41-4C04-AE41-5736656540EE}"/>
    <dgm:cxn modelId="{F1F2AA84-3B2A-4A6B-A2FF-2149C6C9EB8F}" type="presOf" srcId="{E205102A-2B32-42FC-959E-88ED7DAA1071}" destId="{B6E882B5-4ACE-4B08-BE78-E4166282F25B}" srcOrd="0" destOrd="0" presId="urn:microsoft.com/office/officeart/2005/8/layout/hierarchy3"/>
    <dgm:cxn modelId="{E3D2D9AF-81C6-46DC-9FDF-C1BCD5ECFF05}" type="presOf" srcId="{112118AA-B5C4-40BD-AE41-AD4BA297A18A}" destId="{32E945F8-A66B-4847-B390-DD2DDDF34B7E}" srcOrd="0" destOrd="0" presId="urn:microsoft.com/office/officeart/2005/8/layout/hierarchy3"/>
    <dgm:cxn modelId="{5C1D6904-7AED-40E0-A2CE-33D2A512C159}" type="presParOf" srcId="{8328523F-D621-4C0C-BBC7-7FEABDE02FDD}" destId="{72720AC6-F82E-49BD-BD69-B757B7C29FC3}" srcOrd="0" destOrd="0" presId="urn:microsoft.com/office/officeart/2005/8/layout/hierarchy3"/>
    <dgm:cxn modelId="{E1431893-A7F8-4382-9B62-8CAC21C4060F}" type="presParOf" srcId="{72720AC6-F82E-49BD-BD69-B757B7C29FC3}" destId="{D8237730-245F-4D35-A6B2-EFBFBEE78183}" srcOrd="0" destOrd="0" presId="urn:microsoft.com/office/officeart/2005/8/layout/hierarchy3"/>
    <dgm:cxn modelId="{6586E59F-9262-4149-ADB1-CC4A751321B2}" type="presParOf" srcId="{D8237730-245F-4D35-A6B2-EFBFBEE78183}" destId="{BE8C11A5-A03D-4EF1-98A4-EC77C7BD2E00}" srcOrd="0" destOrd="0" presId="urn:microsoft.com/office/officeart/2005/8/layout/hierarchy3"/>
    <dgm:cxn modelId="{7CF0BDA2-D24D-429B-A542-62F5DD9D491B}" type="presParOf" srcId="{D8237730-245F-4D35-A6B2-EFBFBEE78183}" destId="{92E2206C-C539-4DEE-9F2D-4A0E9ECEAC50}" srcOrd="1" destOrd="0" presId="urn:microsoft.com/office/officeart/2005/8/layout/hierarchy3"/>
    <dgm:cxn modelId="{BE02E663-A91A-437A-9AD3-5C59A33249F4}" type="presParOf" srcId="{72720AC6-F82E-49BD-BD69-B757B7C29FC3}" destId="{0CD656C8-D338-4D26-86D3-754CFA8DCA7E}" srcOrd="1" destOrd="0" presId="urn:microsoft.com/office/officeart/2005/8/layout/hierarchy3"/>
    <dgm:cxn modelId="{EA62D76A-32C4-47AA-BC47-A9D5720B96A6}" type="presParOf" srcId="{0CD656C8-D338-4D26-86D3-754CFA8DCA7E}" destId="{4CE267A1-F590-4CF8-8DD3-9B1411F98198}" srcOrd="0" destOrd="0" presId="urn:microsoft.com/office/officeart/2005/8/layout/hierarchy3"/>
    <dgm:cxn modelId="{D388A7DC-C0F0-4355-9E43-A2B67C55103C}" type="presParOf" srcId="{0CD656C8-D338-4D26-86D3-754CFA8DCA7E}" destId="{0183A2B2-5DD8-4123-852A-432709F852A5}" srcOrd="1" destOrd="0" presId="urn:microsoft.com/office/officeart/2005/8/layout/hierarchy3"/>
    <dgm:cxn modelId="{59F6C64C-1B6A-48F5-8011-C1C0255E723D}" type="presParOf" srcId="{0CD656C8-D338-4D26-86D3-754CFA8DCA7E}" destId="{09885864-5CD4-4F93-B8B1-2785B4C3FFFD}" srcOrd="2" destOrd="0" presId="urn:microsoft.com/office/officeart/2005/8/layout/hierarchy3"/>
    <dgm:cxn modelId="{88026C74-2140-4BDE-8830-706E39998B94}" type="presParOf" srcId="{0CD656C8-D338-4D26-86D3-754CFA8DCA7E}" destId="{F65E2362-56F3-45D8-A5C4-784E1EB81141}" srcOrd="3" destOrd="0" presId="urn:microsoft.com/office/officeart/2005/8/layout/hierarchy3"/>
    <dgm:cxn modelId="{0EC6542D-0D26-4E25-9C99-DD1529724183}" type="presParOf" srcId="{8328523F-D621-4C0C-BBC7-7FEABDE02FDD}" destId="{E3BB5897-F00E-47F9-8B72-48DAAE0F064C}" srcOrd="1" destOrd="0" presId="urn:microsoft.com/office/officeart/2005/8/layout/hierarchy3"/>
    <dgm:cxn modelId="{EF3A2BA5-46DC-4917-8B2B-9908561B14A3}" type="presParOf" srcId="{E3BB5897-F00E-47F9-8B72-48DAAE0F064C}" destId="{3C1AC798-875A-4878-9E8E-0158A89A14B3}" srcOrd="0" destOrd="0" presId="urn:microsoft.com/office/officeart/2005/8/layout/hierarchy3"/>
    <dgm:cxn modelId="{E1B27F31-2134-40F3-81C8-BA22462D59C0}" type="presParOf" srcId="{3C1AC798-875A-4878-9E8E-0158A89A14B3}" destId="{B6E882B5-4ACE-4B08-BE78-E4166282F25B}" srcOrd="0" destOrd="0" presId="urn:microsoft.com/office/officeart/2005/8/layout/hierarchy3"/>
    <dgm:cxn modelId="{762D33F3-F3F9-4712-8F8F-7DD03DC35802}" type="presParOf" srcId="{3C1AC798-875A-4878-9E8E-0158A89A14B3}" destId="{F6D5F130-14AE-4E0B-8B27-BAE70A264F2F}" srcOrd="1" destOrd="0" presId="urn:microsoft.com/office/officeart/2005/8/layout/hierarchy3"/>
    <dgm:cxn modelId="{E3141725-BA25-4FB3-A40F-269A66F0D0A9}" type="presParOf" srcId="{E3BB5897-F00E-47F9-8B72-48DAAE0F064C}" destId="{BDE73910-34EC-4FB0-BF25-F49979B03B5E}" srcOrd="1" destOrd="0" presId="urn:microsoft.com/office/officeart/2005/8/layout/hierarchy3"/>
    <dgm:cxn modelId="{450B7EC6-6702-4904-949B-0C0CC50950EA}" type="presParOf" srcId="{BDE73910-34EC-4FB0-BF25-F49979B03B5E}" destId="{32E945F8-A66B-4847-B390-DD2DDDF34B7E}" srcOrd="0" destOrd="0" presId="urn:microsoft.com/office/officeart/2005/8/layout/hierarchy3"/>
    <dgm:cxn modelId="{9A103A48-7A15-4A4C-9CDB-EA1F4A06665B}" type="presParOf" srcId="{BDE73910-34EC-4FB0-BF25-F49979B03B5E}" destId="{8AC70310-0939-428B-9448-1A58533D1949}" srcOrd="1" destOrd="0" presId="urn:microsoft.com/office/officeart/2005/8/layout/hierarchy3"/>
    <dgm:cxn modelId="{D363134C-B45C-49FA-9CEA-EEE3606E7EC2}" type="presParOf" srcId="{BDE73910-34EC-4FB0-BF25-F49979B03B5E}" destId="{02A8A3A1-6078-40BE-86AB-25109B0A4EBC}" srcOrd="2" destOrd="0" presId="urn:microsoft.com/office/officeart/2005/8/layout/hierarchy3"/>
    <dgm:cxn modelId="{98DB803D-88BC-4C1E-BB58-354AB60B0491}" type="presParOf" srcId="{BDE73910-34EC-4FB0-BF25-F49979B03B5E}" destId="{6152DF18-56A6-40F4-B5CB-48DE372AEE5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271DAE-B1E0-4E8A-BAEE-3DB2C5DB78CE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0A21CC8-1499-4593-9888-57249855C3B6}">
      <dgm:prSet phldrT="[Текст]" custT="1"/>
      <dgm:spPr/>
      <dgm:t>
        <a:bodyPr/>
        <a:lstStyle/>
        <a:p>
          <a:r>
            <a:rPr lang="uk-UA" sz="1600" b="1" noProof="0" dirty="0" smtClean="0">
              <a:latin typeface="Cambria" pitchFamily="18" charset="0"/>
              <a:ea typeface="Cambria" pitchFamily="18" charset="0"/>
            </a:rPr>
            <a:t>Відділ культури Межівської селищної ради</a:t>
          </a:r>
          <a:endParaRPr lang="uk-UA" sz="1600" b="1" noProof="0" dirty="0">
            <a:latin typeface="Cambria" pitchFamily="18" charset="0"/>
            <a:ea typeface="Cambria" pitchFamily="18" charset="0"/>
          </a:endParaRPr>
        </a:p>
      </dgm:t>
    </dgm:pt>
    <dgm:pt modelId="{B0B02C92-9D12-4479-ACCA-29BC91A08496}" type="parTrans" cxnId="{73FD8FDA-7765-4F15-A723-B33E73CB31D5}">
      <dgm:prSet/>
      <dgm:spPr/>
      <dgm:t>
        <a:bodyPr/>
        <a:lstStyle/>
        <a:p>
          <a:endParaRPr lang="uk-UA" sz="1600" noProof="0">
            <a:latin typeface="Cambria" pitchFamily="18" charset="0"/>
            <a:ea typeface="Cambria" pitchFamily="18" charset="0"/>
          </a:endParaRPr>
        </a:p>
      </dgm:t>
    </dgm:pt>
    <dgm:pt modelId="{83EEBE8B-E860-4D0F-A597-7ABB6E12C1A8}" type="sibTrans" cxnId="{73FD8FDA-7765-4F15-A723-B33E73CB31D5}">
      <dgm:prSet/>
      <dgm:spPr/>
      <dgm:t>
        <a:bodyPr/>
        <a:lstStyle/>
        <a:p>
          <a:endParaRPr lang="uk-UA" sz="1600" noProof="0">
            <a:latin typeface="Cambria" pitchFamily="18" charset="0"/>
            <a:ea typeface="Cambria" pitchFamily="18" charset="0"/>
          </a:endParaRPr>
        </a:p>
      </dgm:t>
    </dgm:pt>
    <dgm:pt modelId="{5016A583-9A58-413C-B817-FBFE1D1D0987}">
      <dgm:prSet phldrT="[Текст]" custT="1"/>
      <dgm:spPr/>
      <dgm:t>
        <a:bodyPr/>
        <a:lstStyle/>
        <a:p>
          <a:r>
            <a:rPr lang="uk-UA" sz="1600" noProof="0" dirty="0" smtClean="0">
              <a:latin typeface="Cambria" pitchFamily="18" charset="0"/>
              <a:ea typeface="Cambria" pitchFamily="18" charset="0"/>
            </a:rPr>
            <a:t>Селищна комплексна Програма розвитку культури та туризму 	– 1 391,9 тис. грн;</a:t>
          </a:r>
          <a:endParaRPr lang="uk-UA" sz="1600" noProof="0" dirty="0">
            <a:latin typeface="Cambria" pitchFamily="18" charset="0"/>
            <a:ea typeface="Cambria" pitchFamily="18" charset="0"/>
          </a:endParaRPr>
        </a:p>
      </dgm:t>
    </dgm:pt>
    <dgm:pt modelId="{D1123E60-8A3F-41FF-845C-E84431FFFF48}" type="parTrans" cxnId="{19B325A7-E212-4583-9AE7-04B630080732}">
      <dgm:prSet/>
      <dgm:spPr/>
      <dgm:t>
        <a:bodyPr/>
        <a:lstStyle/>
        <a:p>
          <a:endParaRPr lang="uk-UA" sz="1600" noProof="0">
            <a:latin typeface="Cambria" pitchFamily="18" charset="0"/>
            <a:ea typeface="Cambria" pitchFamily="18" charset="0"/>
          </a:endParaRPr>
        </a:p>
      </dgm:t>
    </dgm:pt>
    <dgm:pt modelId="{6A6017EF-F911-4A73-84C9-0AE5E3D8E969}" type="sibTrans" cxnId="{19B325A7-E212-4583-9AE7-04B630080732}">
      <dgm:prSet/>
      <dgm:spPr/>
      <dgm:t>
        <a:bodyPr/>
        <a:lstStyle/>
        <a:p>
          <a:endParaRPr lang="uk-UA" sz="1600" noProof="0">
            <a:latin typeface="Cambria" pitchFamily="18" charset="0"/>
            <a:ea typeface="Cambria" pitchFamily="18" charset="0"/>
          </a:endParaRPr>
        </a:p>
      </dgm:t>
    </dgm:pt>
    <dgm:pt modelId="{E8C7294C-1192-4EE1-946E-93FF7D8596BC}">
      <dgm:prSet phldrT="[Текст]" custT="1"/>
      <dgm:spPr/>
      <dgm:t>
        <a:bodyPr/>
        <a:lstStyle/>
        <a:p>
          <a:r>
            <a:rPr lang="uk-UA" sz="1600" b="1" noProof="0" dirty="0" smtClean="0">
              <a:latin typeface="Cambria" pitchFamily="18" charset="0"/>
              <a:ea typeface="Cambria" pitchFamily="18" charset="0"/>
            </a:rPr>
            <a:t>Служба у справах дітей Межівської селищної ради</a:t>
          </a:r>
          <a:endParaRPr lang="uk-UA" sz="1600" b="1" noProof="0" dirty="0">
            <a:latin typeface="Cambria" pitchFamily="18" charset="0"/>
            <a:ea typeface="Cambria" pitchFamily="18" charset="0"/>
          </a:endParaRPr>
        </a:p>
      </dgm:t>
    </dgm:pt>
    <dgm:pt modelId="{1DC046BE-1C1F-4EE2-8992-FDF2066AB3F8}" type="parTrans" cxnId="{F275F4DB-3761-4684-A9D9-BD9EB6329894}">
      <dgm:prSet/>
      <dgm:spPr/>
      <dgm:t>
        <a:bodyPr/>
        <a:lstStyle/>
        <a:p>
          <a:endParaRPr lang="uk-UA" sz="1600" noProof="0">
            <a:latin typeface="Cambria" pitchFamily="18" charset="0"/>
            <a:ea typeface="Cambria" pitchFamily="18" charset="0"/>
          </a:endParaRPr>
        </a:p>
      </dgm:t>
    </dgm:pt>
    <dgm:pt modelId="{62E1CA5B-555C-431C-A589-E7BB924BB7D4}" type="sibTrans" cxnId="{F275F4DB-3761-4684-A9D9-BD9EB6329894}">
      <dgm:prSet/>
      <dgm:spPr/>
      <dgm:t>
        <a:bodyPr/>
        <a:lstStyle/>
        <a:p>
          <a:endParaRPr lang="uk-UA" sz="1600" noProof="0">
            <a:latin typeface="Cambria" pitchFamily="18" charset="0"/>
            <a:ea typeface="Cambria" pitchFamily="18" charset="0"/>
          </a:endParaRPr>
        </a:p>
      </dgm:t>
    </dgm:pt>
    <dgm:pt modelId="{C19B600D-9A40-4975-8EB1-4324B85BA634}">
      <dgm:prSet phldrT="[Текст]" custT="1"/>
      <dgm:spPr/>
      <dgm:t>
        <a:bodyPr/>
        <a:lstStyle/>
        <a:p>
          <a:r>
            <a:rPr lang="uk-UA" sz="1600" noProof="0" dirty="0" smtClean="0">
              <a:latin typeface="Cambria" pitchFamily="18" charset="0"/>
              <a:ea typeface="Cambria" pitchFamily="18" charset="0"/>
            </a:rPr>
            <a:t>Селищна Програма захисту прав дітей 					– 50,0 тис. грн.</a:t>
          </a:r>
          <a:endParaRPr lang="uk-UA" sz="1600" noProof="0" dirty="0">
            <a:latin typeface="Cambria" pitchFamily="18" charset="0"/>
            <a:ea typeface="Cambria" pitchFamily="18" charset="0"/>
          </a:endParaRPr>
        </a:p>
      </dgm:t>
    </dgm:pt>
    <dgm:pt modelId="{8F7385D0-83B5-4A29-9C39-109379840364}" type="parTrans" cxnId="{4E1FDF7E-26ED-4777-B6FC-E7044DF438C9}">
      <dgm:prSet/>
      <dgm:spPr/>
      <dgm:t>
        <a:bodyPr/>
        <a:lstStyle/>
        <a:p>
          <a:endParaRPr lang="uk-UA" sz="1600" noProof="0">
            <a:latin typeface="Cambria" pitchFamily="18" charset="0"/>
            <a:ea typeface="Cambria" pitchFamily="18" charset="0"/>
          </a:endParaRPr>
        </a:p>
      </dgm:t>
    </dgm:pt>
    <dgm:pt modelId="{52EB6DD2-2D4D-40E4-93E8-B6E5B9B3D635}" type="sibTrans" cxnId="{4E1FDF7E-26ED-4777-B6FC-E7044DF438C9}">
      <dgm:prSet/>
      <dgm:spPr/>
      <dgm:t>
        <a:bodyPr/>
        <a:lstStyle/>
        <a:p>
          <a:endParaRPr lang="uk-UA" sz="1600" noProof="0">
            <a:latin typeface="Cambria" pitchFamily="18" charset="0"/>
            <a:ea typeface="Cambria" pitchFamily="18" charset="0"/>
          </a:endParaRPr>
        </a:p>
      </dgm:t>
    </dgm:pt>
    <dgm:pt modelId="{80DD7125-03F3-496C-98F5-0692256D3917}">
      <dgm:prSet phldrT="[Текст]" custT="1"/>
      <dgm:spPr/>
      <dgm:t>
        <a:bodyPr/>
        <a:lstStyle/>
        <a:p>
          <a:r>
            <a:rPr lang="uk-UA" sz="1600" noProof="1" smtClean="0">
              <a:effectLst/>
              <a:latin typeface="Cambria" pitchFamily="18" charset="0"/>
              <a:ea typeface="Cambria" pitchFamily="18" charset="0"/>
            </a:rPr>
            <a:t>Селищна Програма енергозбереження та енергоефективності 		– 112,0 тис. грн.</a:t>
          </a:r>
          <a:endParaRPr lang="uk-UA" sz="1600" noProof="0" dirty="0">
            <a:latin typeface="Cambria" pitchFamily="18" charset="0"/>
            <a:ea typeface="Cambria" pitchFamily="18" charset="0"/>
          </a:endParaRPr>
        </a:p>
      </dgm:t>
    </dgm:pt>
    <dgm:pt modelId="{6F66C4D5-02F4-4531-AD7D-BD3D5B0769F5}" type="parTrans" cxnId="{5108305F-73E8-4F9C-994F-90E6FD28648E}">
      <dgm:prSet/>
      <dgm:spPr/>
    </dgm:pt>
    <dgm:pt modelId="{82BC272B-3BAE-498A-9440-0BE2266CAC52}" type="sibTrans" cxnId="{5108305F-73E8-4F9C-994F-90E6FD28648E}">
      <dgm:prSet/>
      <dgm:spPr/>
    </dgm:pt>
    <dgm:pt modelId="{45542B30-17A8-4A43-8B70-715B5E4CFDD5}" type="pres">
      <dgm:prSet presAssocID="{FC271DAE-B1E0-4E8A-BAEE-3DB2C5DB78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F27542E-E7AE-4F7F-BB72-3588D1628286}" type="pres">
      <dgm:prSet presAssocID="{00A21CC8-1499-4593-9888-57249855C3B6}" presName="linNode" presStyleCnt="0"/>
      <dgm:spPr/>
      <dgm:t>
        <a:bodyPr/>
        <a:lstStyle/>
        <a:p>
          <a:endParaRPr lang="uk-UA"/>
        </a:p>
      </dgm:t>
    </dgm:pt>
    <dgm:pt modelId="{77CF651B-94D6-4132-8830-7A8EEC1DFF4B}" type="pres">
      <dgm:prSet presAssocID="{00A21CC8-1499-4593-9888-57249855C3B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A110DB-7E68-4E84-92E2-FE0918BC3E65}" type="pres">
      <dgm:prSet presAssocID="{00A21CC8-1499-4593-9888-57249855C3B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75630E-C701-492F-8097-27164147C182}" type="pres">
      <dgm:prSet presAssocID="{83EEBE8B-E860-4D0F-A597-7ABB6E12C1A8}" presName="sp" presStyleCnt="0"/>
      <dgm:spPr/>
      <dgm:t>
        <a:bodyPr/>
        <a:lstStyle/>
        <a:p>
          <a:endParaRPr lang="uk-UA"/>
        </a:p>
      </dgm:t>
    </dgm:pt>
    <dgm:pt modelId="{8C85A004-E78B-4A1A-A9B8-1E3F55D70090}" type="pres">
      <dgm:prSet presAssocID="{E8C7294C-1192-4EE1-946E-93FF7D8596BC}" presName="linNode" presStyleCnt="0"/>
      <dgm:spPr/>
      <dgm:t>
        <a:bodyPr/>
        <a:lstStyle/>
        <a:p>
          <a:endParaRPr lang="uk-UA"/>
        </a:p>
      </dgm:t>
    </dgm:pt>
    <dgm:pt modelId="{CCF10E30-23FC-4CF6-A7DD-EA675D030FCE}" type="pres">
      <dgm:prSet presAssocID="{E8C7294C-1192-4EE1-946E-93FF7D8596B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225F02-C40F-4837-B741-26D1CA6F2771}" type="pres">
      <dgm:prSet presAssocID="{E8C7294C-1192-4EE1-946E-93FF7D8596B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3FD8FDA-7765-4F15-A723-B33E73CB31D5}" srcId="{FC271DAE-B1E0-4E8A-BAEE-3DB2C5DB78CE}" destId="{00A21CC8-1499-4593-9888-57249855C3B6}" srcOrd="0" destOrd="0" parTransId="{B0B02C92-9D12-4479-ACCA-29BC91A08496}" sibTransId="{83EEBE8B-E860-4D0F-A597-7ABB6E12C1A8}"/>
    <dgm:cxn modelId="{F275F4DB-3761-4684-A9D9-BD9EB6329894}" srcId="{FC271DAE-B1E0-4E8A-BAEE-3DB2C5DB78CE}" destId="{E8C7294C-1192-4EE1-946E-93FF7D8596BC}" srcOrd="1" destOrd="0" parTransId="{1DC046BE-1C1F-4EE2-8992-FDF2066AB3F8}" sibTransId="{62E1CA5B-555C-431C-A589-E7BB924BB7D4}"/>
    <dgm:cxn modelId="{4E1FDF7E-26ED-4777-B6FC-E7044DF438C9}" srcId="{E8C7294C-1192-4EE1-946E-93FF7D8596BC}" destId="{C19B600D-9A40-4975-8EB1-4324B85BA634}" srcOrd="0" destOrd="0" parTransId="{8F7385D0-83B5-4A29-9C39-109379840364}" sibTransId="{52EB6DD2-2D4D-40E4-93E8-B6E5B9B3D635}"/>
    <dgm:cxn modelId="{D02B83BC-785A-49D4-9376-934EFE4281D1}" type="presOf" srcId="{C19B600D-9A40-4975-8EB1-4324B85BA634}" destId="{2F225F02-C40F-4837-B741-26D1CA6F2771}" srcOrd="0" destOrd="0" presId="urn:microsoft.com/office/officeart/2005/8/layout/vList5"/>
    <dgm:cxn modelId="{D6DB9FC8-5F18-4C49-943B-6AC6875B8224}" type="presOf" srcId="{00A21CC8-1499-4593-9888-57249855C3B6}" destId="{77CF651B-94D6-4132-8830-7A8EEC1DFF4B}" srcOrd="0" destOrd="0" presId="urn:microsoft.com/office/officeart/2005/8/layout/vList5"/>
    <dgm:cxn modelId="{19B325A7-E212-4583-9AE7-04B630080732}" srcId="{00A21CC8-1499-4593-9888-57249855C3B6}" destId="{5016A583-9A58-413C-B817-FBFE1D1D0987}" srcOrd="0" destOrd="0" parTransId="{D1123E60-8A3F-41FF-845C-E84431FFFF48}" sibTransId="{6A6017EF-F911-4A73-84C9-0AE5E3D8E969}"/>
    <dgm:cxn modelId="{A32D177F-984B-473D-AB21-7518E9625D32}" type="presOf" srcId="{E8C7294C-1192-4EE1-946E-93FF7D8596BC}" destId="{CCF10E30-23FC-4CF6-A7DD-EA675D030FCE}" srcOrd="0" destOrd="0" presId="urn:microsoft.com/office/officeart/2005/8/layout/vList5"/>
    <dgm:cxn modelId="{5108305F-73E8-4F9C-994F-90E6FD28648E}" srcId="{00A21CC8-1499-4593-9888-57249855C3B6}" destId="{80DD7125-03F3-496C-98F5-0692256D3917}" srcOrd="1" destOrd="0" parTransId="{6F66C4D5-02F4-4531-AD7D-BD3D5B0769F5}" sibTransId="{82BC272B-3BAE-498A-9440-0BE2266CAC52}"/>
    <dgm:cxn modelId="{707F56D5-3834-4FE6-A142-AE15205A3883}" type="presOf" srcId="{FC271DAE-B1E0-4E8A-BAEE-3DB2C5DB78CE}" destId="{45542B30-17A8-4A43-8B70-715B5E4CFDD5}" srcOrd="0" destOrd="0" presId="urn:microsoft.com/office/officeart/2005/8/layout/vList5"/>
    <dgm:cxn modelId="{740AA9DB-BE9B-42E8-8279-B17143D82B9C}" type="presOf" srcId="{80DD7125-03F3-496C-98F5-0692256D3917}" destId="{64A110DB-7E68-4E84-92E2-FE0918BC3E65}" srcOrd="0" destOrd="1" presId="urn:microsoft.com/office/officeart/2005/8/layout/vList5"/>
    <dgm:cxn modelId="{F7EFD82F-C8E9-4995-BEAF-113D66CEC9C1}" type="presOf" srcId="{5016A583-9A58-413C-B817-FBFE1D1D0987}" destId="{64A110DB-7E68-4E84-92E2-FE0918BC3E65}" srcOrd="0" destOrd="0" presId="urn:microsoft.com/office/officeart/2005/8/layout/vList5"/>
    <dgm:cxn modelId="{E1F45219-4349-4DDA-A7CE-71F92E142759}" type="presParOf" srcId="{45542B30-17A8-4A43-8B70-715B5E4CFDD5}" destId="{BF27542E-E7AE-4F7F-BB72-3588D1628286}" srcOrd="0" destOrd="0" presId="urn:microsoft.com/office/officeart/2005/8/layout/vList5"/>
    <dgm:cxn modelId="{2FB01DBD-939E-4D40-9A23-593D53AAD14F}" type="presParOf" srcId="{BF27542E-E7AE-4F7F-BB72-3588D1628286}" destId="{77CF651B-94D6-4132-8830-7A8EEC1DFF4B}" srcOrd="0" destOrd="0" presId="urn:microsoft.com/office/officeart/2005/8/layout/vList5"/>
    <dgm:cxn modelId="{F9DE69B0-47DE-4422-B372-C8F4074DB323}" type="presParOf" srcId="{BF27542E-E7AE-4F7F-BB72-3588D1628286}" destId="{64A110DB-7E68-4E84-92E2-FE0918BC3E65}" srcOrd="1" destOrd="0" presId="urn:microsoft.com/office/officeart/2005/8/layout/vList5"/>
    <dgm:cxn modelId="{499A21E3-E2EE-4783-8A8B-7F8EACA6F473}" type="presParOf" srcId="{45542B30-17A8-4A43-8B70-715B5E4CFDD5}" destId="{1F75630E-C701-492F-8097-27164147C182}" srcOrd="1" destOrd="0" presId="urn:microsoft.com/office/officeart/2005/8/layout/vList5"/>
    <dgm:cxn modelId="{8950B490-066C-4B3D-8627-84BA0E510B58}" type="presParOf" srcId="{45542B30-17A8-4A43-8B70-715B5E4CFDD5}" destId="{8C85A004-E78B-4A1A-A9B8-1E3F55D70090}" srcOrd="2" destOrd="0" presId="urn:microsoft.com/office/officeart/2005/8/layout/vList5"/>
    <dgm:cxn modelId="{DB96EF7B-ADE8-429D-85EF-EB972D9365B5}" type="presParOf" srcId="{8C85A004-E78B-4A1A-A9B8-1E3F55D70090}" destId="{CCF10E30-23FC-4CF6-A7DD-EA675D030FCE}" srcOrd="0" destOrd="0" presId="urn:microsoft.com/office/officeart/2005/8/layout/vList5"/>
    <dgm:cxn modelId="{1B563957-FD66-4930-82DF-C09B0843352C}" type="presParOf" srcId="{8C85A004-E78B-4A1A-A9B8-1E3F55D70090}" destId="{2F225F02-C40F-4837-B741-26D1CA6F27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53F0DC-D141-493A-9F6E-49A7801CAFD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18F7DFC-5840-44E7-BB41-954FC85199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uk-UA" sz="15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19 022,9 тис. грн.</a:t>
          </a:r>
          <a:endParaRPr lang="uk-UA" sz="1500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9DE24D03-86C6-466A-93FE-B60F9235D174}" type="parTrans" cxnId="{FBD86369-5BB5-4171-A732-892640C84E8B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2E777E8F-53B4-4D4C-9B4B-E8C4C0E78F94}" type="sibTrans" cxnId="{FBD86369-5BB5-4171-A732-892640C84E8B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0E88499E-AEEC-444D-8781-BA3F1DE627C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99"/>
        </a:solidFill>
        <a:ln/>
      </dgm:spPr>
      <dgm:t>
        <a:bodyPr/>
        <a:lstStyle/>
        <a:p>
          <a:pPr algn="just"/>
          <a:r>
            <a:rPr lang="uk-UA" sz="1300" b="1" dirty="0" smtClean="0">
              <a:latin typeface="Cambria" pitchFamily="18" charset="0"/>
              <a:ea typeface="Cambria" pitchFamily="18" charset="0"/>
            </a:rPr>
            <a:t>Дошкільна освіта (утримання 10 комунальних закладів дошкільної освіти та 1 дошкільного підрозділу,  341 дитина)</a:t>
          </a:r>
          <a:endParaRPr lang="uk-UA" sz="1300" b="1" dirty="0">
            <a:latin typeface="Cambria" pitchFamily="18" charset="0"/>
            <a:ea typeface="Cambria" pitchFamily="18" charset="0"/>
          </a:endParaRPr>
        </a:p>
      </dgm:t>
    </dgm:pt>
    <dgm:pt modelId="{3C647A39-D7C6-4F08-9F7E-5E38C7475C50}" type="parTrans" cxnId="{ADED6EE2-3EFA-453E-89B1-230D42505E8E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F1695341-B896-4213-9AA5-380F052DE998}" type="sibTrans" cxnId="{ADED6EE2-3EFA-453E-89B1-230D42505E8E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985E5359-BCE0-4C6A-AECC-1FE960FF2FD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15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51 039,0 тис. грн.</a:t>
          </a:r>
          <a:endParaRPr lang="uk-UA" sz="1500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BDD4A291-B94A-4AD5-90FF-8F8280CAB43E}" type="parTrans" cxnId="{AC5C20AF-4D71-4A1B-A1C3-64FF98A867E4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916B5B44-7624-4816-89F2-9AB452DC110C}" type="sibTrans" cxnId="{AC5C20AF-4D71-4A1B-A1C3-64FF98A867E4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CFD9E9B3-4340-4294-AAC5-1E4C110029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99"/>
        </a:solidFill>
        <a:ln/>
      </dgm:spPr>
      <dgm:t>
        <a:bodyPr/>
        <a:lstStyle/>
        <a:p>
          <a:r>
            <a:rPr lang="uk-UA" sz="1300" b="1" dirty="0" smtClean="0">
              <a:latin typeface="Cambria" pitchFamily="18" charset="0"/>
              <a:ea typeface="Cambria" pitchFamily="18" charset="0"/>
            </a:rPr>
            <a:t>Загальна середня освіта (утримання 2 гімназій та                        6 ліцеїв, 1 332 учнів). </a:t>
          </a:r>
          <a:endParaRPr lang="uk-UA" sz="1300" b="1" dirty="0">
            <a:latin typeface="Cambria" pitchFamily="18" charset="0"/>
            <a:ea typeface="Cambria" pitchFamily="18" charset="0"/>
          </a:endParaRPr>
        </a:p>
      </dgm:t>
    </dgm:pt>
    <dgm:pt modelId="{A2C5F79A-8DED-4BCB-AE54-21434CFEEDCB}" type="parTrans" cxnId="{20C6E0AF-9AA0-4322-85E0-881913DAD962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9ED675F8-5144-4903-8446-36CCB170F561}" type="sibTrans" cxnId="{20C6E0AF-9AA0-4322-85E0-881913DAD962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10A50D94-D6DA-4048-9621-7090B18BD53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15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  8 047,6 тис. грн.</a:t>
          </a:r>
          <a:endParaRPr lang="uk-UA" sz="1500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92914033-16AF-4F45-AB79-35723C887BB8}" type="parTrans" cxnId="{1A2DCB5A-7DDE-4A1B-A110-7BE91526946C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BDA6F6AF-24FC-47F0-917D-504BD26104F5}" type="sibTrans" cxnId="{1A2DCB5A-7DDE-4A1B-A110-7BE91526946C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90D85FB7-6440-47AC-BCBC-71330C6AC4B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99"/>
        </a:solidFill>
        <a:ln/>
      </dgm:spPr>
      <dgm:t>
        <a:bodyPr/>
        <a:lstStyle/>
        <a:p>
          <a:r>
            <a:rPr lang="uk-UA" sz="1300" b="1" dirty="0" smtClean="0">
              <a:latin typeface="Cambria" pitchFamily="18" charset="0"/>
              <a:ea typeface="Cambria" pitchFamily="18" charset="0"/>
            </a:rPr>
            <a:t>Позашкільна освіта (утримання 3 селищних комунальних закладів позашкільної освіти: Межівський будинок дитячої та юнацької творчості – 225 вихованців, Міжшкільний ресурсний центр – 226 учнів, Межівська школа мистецтв – 73 учня) </a:t>
          </a:r>
          <a:endParaRPr lang="uk-UA" sz="1300" b="1" dirty="0">
            <a:latin typeface="Cambria" pitchFamily="18" charset="0"/>
            <a:ea typeface="Cambria" pitchFamily="18" charset="0"/>
          </a:endParaRPr>
        </a:p>
      </dgm:t>
    </dgm:pt>
    <dgm:pt modelId="{C79CBEDC-32BC-408D-AC55-824658023212}" type="parTrans" cxnId="{7526E753-165D-4906-84C3-AFA8D71DDDAE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2CDBBF00-1F34-4FD1-B44F-B6A036F85835}" type="sibTrans" cxnId="{7526E753-165D-4906-84C3-AFA8D71DDDAE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4A9D1FA9-0A24-4A25-AF00-27EDF6C3156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15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1 355,4     тис. грн.</a:t>
          </a:r>
          <a:endParaRPr lang="uk-UA" sz="1500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2CDE580-CC8E-4F1B-822E-1FFCA1BFF424}" type="parTrans" cxnId="{4BBF681F-AC30-4D1D-AA78-87785416464F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58AF7531-40EE-453A-A475-CB2D4A65A808}" type="sibTrans" cxnId="{4BBF681F-AC30-4D1D-AA78-87785416464F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6B0822EE-EE60-4FB4-94EB-5EF2E5EADB9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99"/>
        </a:solidFill>
        <a:ln/>
      </dgm:spPr>
      <dgm:t>
        <a:bodyPr/>
        <a:lstStyle/>
        <a:p>
          <a:r>
            <a:rPr lang="uk-UA" sz="1300" b="1" dirty="0" smtClean="0">
              <a:latin typeface="Cambria" pitchFamily="18" charset="0"/>
              <a:ea typeface="Cambria" pitchFamily="18" charset="0"/>
            </a:rPr>
            <a:t>Центр професійного розвитку педагогічних працівників</a:t>
          </a:r>
          <a:endParaRPr lang="uk-UA" sz="1300" b="1" dirty="0">
            <a:latin typeface="Cambria" pitchFamily="18" charset="0"/>
            <a:ea typeface="Cambria" pitchFamily="18" charset="0"/>
          </a:endParaRPr>
        </a:p>
      </dgm:t>
    </dgm:pt>
    <dgm:pt modelId="{A6AF7402-F348-450E-9F24-E36D3DCF8D23}" type="parTrans" cxnId="{F4D3361E-3FA3-4285-AAA1-08D9242EC662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21536538-F96D-407C-A8D4-790DF332BC4E}" type="sibTrans" cxnId="{F4D3361E-3FA3-4285-AAA1-08D9242EC662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B554C784-F1D5-4462-8864-536D8109671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15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 3 939,3 тис. грн.</a:t>
          </a:r>
          <a:endParaRPr lang="uk-UA" sz="1500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CD973440-DB91-4791-81F0-386B11232E35}" type="parTrans" cxnId="{91128939-FB21-4BC9-8E1C-3AE6527297B1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6BA1F385-D21D-4FA2-8928-A4A019CEB82B}" type="sibTrans" cxnId="{91128939-FB21-4BC9-8E1C-3AE6527297B1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EF4648A2-AF6B-4CC7-B5D0-B2D6FF11667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99"/>
        </a:solidFill>
        <a:ln/>
      </dgm:spPr>
      <dgm:t>
        <a:bodyPr/>
        <a:lstStyle/>
        <a:p>
          <a:r>
            <a:rPr lang="uk-UA" sz="1300" b="1" dirty="0" smtClean="0">
              <a:latin typeface="Cambria" pitchFamily="18" charset="0"/>
              <a:ea typeface="Cambria" pitchFamily="18" charset="0"/>
            </a:rPr>
            <a:t>Централізована бухгалтерія, господарча група</a:t>
          </a:r>
          <a:endParaRPr lang="uk-UA" sz="1300" b="1" dirty="0">
            <a:latin typeface="Cambria" pitchFamily="18" charset="0"/>
            <a:ea typeface="Cambria" pitchFamily="18" charset="0"/>
          </a:endParaRPr>
        </a:p>
      </dgm:t>
    </dgm:pt>
    <dgm:pt modelId="{F551D805-9247-47E7-A39E-9E8083E91095}" type="parTrans" cxnId="{DEFF8D1F-52C8-41A1-825B-361CD4A3BC80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03804B9F-DD49-4C56-A164-299A48C841CF}" type="sibTrans" cxnId="{DEFF8D1F-52C8-41A1-825B-361CD4A3BC80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7CB7F770-07CF-4041-A2C8-5EABA00CD60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15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52,9      тис. грн.</a:t>
          </a:r>
          <a:endParaRPr lang="uk-UA" sz="1500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3B5A9B3E-7D17-4315-88FE-28450C022403}" type="parTrans" cxnId="{C09AA2EF-9F7F-49DF-8C03-C1CE553B5DE7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F0167937-9ED8-4FD7-84A4-F506900F9910}" type="sibTrans" cxnId="{C09AA2EF-9F7F-49DF-8C03-C1CE553B5DE7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F9C7D068-C4AE-40BD-9589-60FF966A7FE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99"/>
        </a:solidFill>
        <a:ln/>
      </dgm:spPr>
      <dgm:t>
        <a:bodyPr/>
        <a:lstStyle/>
        <a:p>
          <a:r>
            <a:rPr lang="uk-UA" sz="1300" b="1" dirty="0" smtClean="0">
              <a:latin typeface="Cambria" pitchFamily="18" charset="0"/>
              <a:ea typeface="Cambria" pitchFamily="18" charset="0"/>
            </a:rPr>
            <a:t>Інклюзивно-ресурсний центр (36 вихованців)</a:t>
          </a:r>
          <a:endParaRPr lang="uk-UA" sz="1300" b="1" dirty="0">
            <a:latin typeface="Cambria" pitchFamily="18" charset="0"/>
            <a:ea typeface="Cambria" pitchFamily="18" charset="0"/>
          </a:endParaRPr>
        </a:p>
      </dgm:t>
    </dgm:pt>
    <dgm:pt modelId="{4E492F26-6DCF-4F7B-85D3-BDF499E7246B}" type="parTrans" cxnId="{F8F2C075-F1CD-486D-BD49-3952F6AE7CEE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8416DBD8-E4F5-4A13-858E-B8D798B002EA}" type="sibTrans" cxnId="{F8F2C075-F1CD-486D-BD49-3952F6AE7CEE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5B50CEB5-611C-4388-B477-13C9EFAE706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15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10,9         тис. грн.</a:t>
          </a:r>
          <a:endParaRPr lang="uk-UA" sz="1500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D9D3B59F-3EDB-460F-8744-B60D194D32DE}" type="parTrans" cxnId="{228BF785-641A-4702-BA37-05A70C574849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F856A7D7-C4A6-45DC-AA27-F01E59A643AA}" type="sibTrans" cxnId="{228BF785-641A-4702-BA37-05A70C574849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675F22C7-1062-4CDD-92C3-A398B583CB8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99"/>
        </a:solidFill>
        <a:ln/>
      </dgm:spPr>
      <dgm:t>
        <a:bodyPr/>
        <a:lstStyle/>
        <a:p>
          <a:r>
            <a:rPr lang="uk-UA" sz="1300" b="1" dirty="0" smtClean="0">
              <a:latin typeface="Cambria" pitchFamily="18" charset="0"/>
              <a:ea typeface="Cambria" pitchFamily="18" charset="0"/>
            </a:rPr>
            <a:t>Інші програми та заходи у сфері освіти (одноразова грошова допомога 6  дітям-сиротам, яким виповниться 18 років)</a:t>
          </a:r>
          <a:endParaRPr lang="uk-UA" sz="1300" b="1" dirty="0">
            <a:latin typeface="Cambria" pitchFamily="18" charset="0"/>
            <a:ea typeface="Cambria" pitchFamily="18" charset="0"/>
          </a:endParaRPr>
        </a:p>
      </dgm:t>
    </dgm:pt>
    <dgm:pt modelId="{33DACC1D-366B-4C20-8466-5A0947A49C80}" type="parTrans" cxnId="{DD962F7E-F354-4521-B36F-50FDA6C66520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7EF515B7-5D6C-4147-B1C0-F07B8EFCDFC7}" type="sibTrans" cxnId="{DD962F7E-F354-4521-B36F-50FDA6C66520}">
      <dgm:prSet/>
      <dgm:spPr/>
      <dgm:t>
        <a:bodyPr/>
        <a:lstStyle/>
        <a:p>
          <a:endParaRPr lang="uk-UA" sz="1400">
            <a:latin typeface="Cambria" pitchFamily="18" charset="0"/>
            <a:ea typeface="Cambria" pitchFamily="18" charset="0"/>
          </a:endParaRPr>
        </a:p>
      </dgm:t>
    </dgm:pt>
    <dgm:pt modelId="{EBBFE661-0CA9-4F59-B565-26F5EC0B7A76}" type="pres">
      <dgm:prSet presAssocID="{1A53F0DC-D141-493A-9F6E-49A7801CAF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9A87FA-D628-44AD-84B9-7BA41E27B978}" type="pres">
      <dgm:prSet presAssocID="{218F7DFC-5840-44E7-BB41-954FC851993F}" presName="composite" presStyleCnt="0"/>
      <dgm:spPr/>
    </dgm:pt>
    <dgm:pt modelId="{D79F0322-79B0-4C5F-849B-4D2D5295C872}" type="pres">
      <dgm:prSet presAssocID="{218F7DFC-5840-44E7-BB41-954FC851993F}" presName="parentText" presStyleLbl="alignNode1" presStyleIdx="0" presStyleCnt="7" custScaleX="1812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BD937F-5B67-4099-B02F-CDB51DEDE932}" type="pres">
      <dgm:prSet presAssocID="{218F7DFC-5840-44E7-BB41-954FC851993F}" presName="descendantText" presStyleLbl="alignAcc1" presStyleIdx="0" presStyleCnt="7" custScaleX="80905" custScaleY="129566" custLinFactNeighborX="-4263" custLinFactNeighborY="6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C06573-FF4E-4F6E-8439-F028A75AFF95}" type="pres">
      <dgm:prSet presAssocID="{2E777E8F-53B4-4D4C-9B4B-E8C4C0E78F94}" presName="sp" presStyleCnt="0"/>
      <dgm:spPr/>
    </dgm:pt>
    <dgm:pt modelId="{4E2C2D8B-8911-472F-908F-9F75435EE1F2}" type="pres">
      <dgm:prSet presAssocID="{985E5359-BCE0-4C6A-AECC-1FE960FF2FDF}" presName="composite" presStyleCnt="0"/>
      <dgm:spPr/>
    </dgm:pt>
    <dgm:pt modelId="{0146C2C9-362A-4BA5-A09E-D591875071E6}" type="pres">
      <dgm:prSet presAssocID="{985E5359-BCE0-4C6A-AECC-1FE960FF2FDF}" presName="parentText" presStyleLbl="alignNode1" presStyleIdx="1" presStyleCnt="7" custScaleX="181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8B7EF-92D9-493A-AC25-BA9AEB856607}" type="pres">
      <dgm:prSet presAssocID="{985E5359-BCE0-4C6A-AECC-1FE960FF2FDF}" presName="descendantText" presStyleLbl="alignAcc1" presStyleIdx="1" presStyleCnt="7" custScaleX="74854" custLinFactNeighborX="-6862" custLinFactNeighborY="107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E69242-9991-4F8E-A73A-2C4B11CBBE32}" type="pres">
      <dgm:prSet presAssocID="{916B5B44-7624-4816-89F2-9AB452DC110C}" presName="sp" presStyleCnt="0"/>
      <dgm:spPr/>
    </dgm:pt>
    <dgm:pt modelId="{BA266E93-D28C-488F-8072-556D0C7AAA22}" type="pres">
      <dgm:prSet presAssocID="{10A50D94-D6DA-4048-9621-7090B18BD53C}" presName="composite" presStyleCnt="0"/>
      <dgm:spPr/>
    </dgm:pt>
    <dgm:pt modelId="{41635070-4E2B-482E-B99D-A0F34C28B0A6}" type="pres">
      <dgm:prSet presAssocID="{10A50D94-D6DA-4048-9621-7090B18BD53C}" presName="parentText" presStyleLbl="alignNode1" presStyleIdx="2" presStyleCnt="7" custScaleX="1812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7DDFA6-4B4C-4D14-A1C6-2690052E656F}" type="pres">
      <dgm:prSet presAssocID="{10A50D94-D6DA-4048-9621-7090B18BD53C}" presName="descendantText" presStyleLbl="alignAcc1" presStyleIdx="2" presStyleCnt="7" custScaleX="89999" custScaleY="1415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53D148-C4C3-4E9C-8932-E34151C0C884}" type="pres">
      <dgm:prSet presAssocID="{BDA6F6AF-24FC-47F0-917D-504BD26104F5}" presName="sp" presStyleCnt="0"/>
      <dgm:spPr/>
    </dgm:pt>
    <dgm:pt modelId="{E06B768A-007B-4AE1-9859-B352BA8A6D30}" type="pres">
      <dgm:prSet presAssocID="{4A9D1FA9-0A24-4A25-AF00-27EDF6C31567}" presName="composite" presStyleCnt="0"/>
      <dgm:spPr/>
    </dgm:pt>
    <dgm:pt modelId="{E6E59272-36CA-482C-BE6E-3E5B2E938975}" type="pres">
      <dgm:prSet presAssocID="{4A9D1FA9-0A24-4A25-AF00-27EDF6C31567}" presName="parentText" presStyleLbl="alignNode1" presStyleIdx="3" presStyleCnt="7" custScaleX="181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A720B-E866-426D-9561-67A23E75182A}" type="pres">
      <dgm:prSet presAssocID="{4A9D1FA9-0A24-4A25-AF00-27EDF6C31567}" presName="descendantText" presStyleLbl="alignAcc1" presStyleIdx="3" presStyleCnt="7" custScaleX="62342" custScaleY="96194" custLinFactNeighborX="-11295" custLinFactNeighborY="15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79954B-9534-47AA-A294-0DCA0A39A6CE}" type="pres">
      <dgm:prSet presAssocID="{58AF7531-40EE-453A-A475-CB2D4A65A808}" presName="sp" presStyleCnt="0"/>
      <dgm:spPr/>
    </dgm:pt>
    <dgm:pt modelId="{55E0189E-2C93-4A18-9335-93CB4AFEC29F}" type="pres">
      <dgm:prSet presAssocID="{B554C784-F1D5-4462-8864-536D8109671B}" presName="composite" presStyleCnt="0"/>
      <dgm:spPr/>
    </dgm:pt>
    <dgm:pt modelId="{0B07F4CB-5277-4D26-8325-03729CCE7C3C}" type="pres">
      <dgm:prSet presAssocID="{B554C784-F1D5-4462-8864-536D8109671B}" presName="parentText" presStyleLbl="alignNode1" presStyleIdx="4" presStyleCnt="7" custScaleX="1812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1A42BB-B7E7-4617-8258-FB7F89A8F173}" type="pres">
      <dgm:prSet presAssocID="{B554C784-F1D5-4462-8864-536D8109671B}" presName="descendantText" presStyleLbl="alignAcc1" presStyleIdx="4" presStyleCnt="7" custScaleX="62621" custScaleY="99850" custLinFactNeighborX="-11189" custLinFactNeighborY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9CCDFB-95CD-4806-BFFB-396B75578F0A}" type="pres">
      <dgm:prSet presAssocID="{6BA1F385-D21D-4FA2-8928-A4A019CEB82B}" presName="sp" presStyleCnt="0"/>
      <dgm:spPr/>
    </dgm:pt>
    <dgm:pt modelId="{5D55B09E-64AD-49BF-A8CA-5E90D41F6800}" type="pres">
      <dgm:prSet presAssocID="{7CB7F770-07CF-4041-A2C8-5EABA00CD600}" presName="composite" presStyleCnt="0"/>
      <dgm:spPr/>
    </dgm:pt>
    <dgm:pt modelId="{DDD3726A-8706-4CA9-8CE2-88B87917AF1F}" type="pres">
      <dgm:prSet presAssocID="{7CB7F770-07CF-4041-A2C8-5EABA00CD600}" presName="parentText" presStyleLbl="alignNode1" presStyleIdx="5" presStyleCnt="7" custScaleX="1812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20BD2D-4E0C-4AF6-BBE0-4BD903F6B08E}" type="pres">
      <dgm:prSet presAssocID="{7CB7F770-07CF-4041-A2C8-5EABA00CD600}" presName="descendantText" presStyleLbl="alignAcc1" presStyleIdx="5" presStyleCnt="7" custScaleX="69819" custLinFactNeighborX="-8881" custLinFactNeighborY="-32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2F710A-55EA-4932-AEC3-04AC7D084B8E}" type="pres">
      <dgm:prSet presAssocID="{F0167937-9ED8-4FD7-84A4-F506900F9910}" presName="sp" presStyleCnt="0"/>
      <dgm:spPr/>
    </dgm:pt>
    <dgm:pt modelId="{FB3170BA-7948-48AD-A30C-A7BBDCDDBD07}" type="pres">
      <dgm:prSet presAssocID="{5B50CEB5-611C-4388-B477-13C9EFAE7067}" presName="composite" presStyleCnt="0"/>
      <dgm:spPr/>
    </dgm:pt>
    <dgm:pt modelId="{15AB0D9B-8921-473A-8D80-FE1C2CCAA454}" type="pres">
      <dgm:prSet presAssocID="{5B50CEB5-611C-4388-B477-13C9EFAE7067}" presName="parentText" presStyleLbl="alignNode1" presStyleIdx="6" presStyleCnt="7" custScaleX="181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7844F-DDE8-4832-A02A-36D4767799A0}" type="pres">
      <dgm:prSet presAssocID="{5B50CEB5-611C-4388-B477-13C9EFAE7067}" presName="descendantText" presStyleLbl="alignAcc1" presStyleIdx="6" presStyleCnt="7" custScaleX="70556" custScaleY="154386" custLinFactNeighborX="-8065" custLinFactNeighborY="-66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B26F9EE-22E9-4E6F-B92E-F80A4DF4C58C}" type="presOf" srcId="{5B50CEB5-611C-4388-B477-13C9EFAE7067}" destId="{15AB0D9B-8921-473A-8D80-FE1C2CCAA454}" srcOrd="0" destOrd="0" presId="urn:microsoft.com/office/officeart/2005/8/layout/chevron2"/>
    <dgm:cxn modelId="{F4D3361E-3FA3-4285-AAA1-08D9242EC662}" srcId="{4A9D1FA9-0A24-4A25-AF00-27EDF6C31567}" destId="{6B0822EE-EE60-4FB4-94EB-5EF2E5EADB9B}" srcOrd="0" destOrd="0" parTransId="{A6AF7402-F348-450E-9F24-E36D3DCF8D23}" sibTransId="{21536538-F96D-407C-A8D4-790DF332BC4E}"/>
    <dgm:cxn modelId="{DD962F7E-F354-4521-B36F-50FDA6C66520}" srcId="{5B50CEB5-611C-4388-B477-13C9EFAE7067}" destId="{675F22C7-1062-4CDD-92C3-A398B583CB86}" srcOrd="0" destOrd="0" parTransId="{33DACC1D-366B-4C20-8466-5A0947A49C80}" sibTransId="{7EF515B7-5D6C-4147-B1C0-F07B8EFCDFC7}"/>
    <dgm:cxn modelId="{AFF94E67-1EB6-49F2-8108-DACD74FF0210}" type="presOf" srcId="{1A53F0DC-D141-493A-9F6E-49A7801CAFD9}" destId="{EBBFE661-0CA9-4F59-B565-26F5EC0B7A76}" srcOrd="0" destOrd="0" presId="urn:microsoft.com/office/officeart/2005/8/layout/chevron2"/>
    <dgm:cxn modelId="{949F82FE-5C02-48BE-9303-D75F0154CAE5}" type="presOf" srcId="{F9C7D068-C4AE-40BD-9589-60FF966A7FE9}" destId="{3620BD2D-4E0C-4AF6-BBE0-4BD903F6B08E}" srcOrd="0" destOrd="0" presId="urn:microsoft.com/office/officeart/2005/8/layout/chevron2"/>
    <dgm:cxn modelId="{5794C9B3-265C-4FC7-88C1-8CC4F7A32A62}" type="presOf" srcId="{6B0822EE-EE60-4FB4-94EB-5EF2E5EADB9B}" destId="{876A720B-E866-426D-9561-67A23E75182A}" srcOrd="0" destOrd="0" presId="urn:microsoft.com/office/officeart/2005/8/layout/chevron2"/>
    <dgm:cxn modelId="{4BBF681F-AC30-4D1D-AA78-87785416464F}" srcId="{1A53F0DC-D141-493A-9F6E-49A7801CAFD9}" destId="{4A9D1FA9-0A24-4A25-AF00-27EDF6C31567}" srcOrd="3" destOrd="0" parTransId="{42CDE580-CC8E-4F1B-822E-1FFCA1BFF424}" sibTransId="{58AF7531-40EE-453A-A475-CB2D4A65A808}"/>
    <dgm:cxn modelId="{F0DB2596-0024-4D81-8384-F4B655F88826}" type="presOf" srcId="{B554C784-F1D5-4462-8864-536D8109671B}" destId="{0B07F4CB-5277-4D26-8325-03729CCE7C3C}" srcOrd="0" destOrd="0" presId="urn:microsoft.com/office/officeart/2005/8/layout/chevron2"/>
    <dgm:cxn modelId="{68E65765-C1E5-4B33-A3AD-379E5CC85CD5}" type="presOf" srcId="{7CB7F770-07CF-4041-A2C8-5EABA00CD600}" destId="{DDD3726A-8706-4CA9-8CE2-88B87917AF1F}" srcOrd="0" destOrd="0" presId="urn:microsoft.com/office/officeart/2005/8/layout/chevron2"/>
    <dgm:cxn modelId="{19190248-4BBC-4E99-93CF-EB4BC5EDF570}" type="presOf" srcId="{675F22C7-1062-4CDD-92C3-A398B583CB86}" destId="{F4D7844F-DDE8-4832-A02A-36D4767799A0}" srcOrd="0" destOrd="0" presId="urn:microsoft.com/office/officeart/2005/8/layout/chevron2"/>
    <dgm:cxn modelId="{3988BEEB-BE32-4848-BEB0-F01BE711D92F}" type="presOf" srcId="{4A9D1FA9-0A24-4A25-AF00-27EDF6C31567}" destId="{E6E59272-36CA-482C-BE6E-3E5B2E938975}" srcOrd="0" destOrd="0" presId="urn:microsoft.com/office/officeart/2005/8/layout/chevron2"/>
    <dgm:cxn modelId="{20C6E0AF-9AA0-4322-85E0-881913DAD962}" srcId="{985E5359-BCE0-4C6A-AECC-1FE960FF2FDF}" destId="{CFD9E9B3-4340-4294-AAC5-1E4C11002999}" srcOrd="0" destOrd="0" parTransId="{A2C5F79A-8DED-4BCB-AE54-21434CFEEDCB}" sibTransId="{9ED675F8-5144-4903-8446-36CCB170F561}"/>
    <dgm:cxn modelId="{FC624029-D128-47D8-BD13-F95D0291DCA9}" type="presOf" srcId="{0E88499E-AEEC-444D-8781-BA3F1DE627C8}" destId="{35BD937F-5B67-4099-B02F-CDB51DEDE932}" srcOrd="0" destOrd="0" presId="urn:microsoft.com/office/officeart/2005/8/layout/chevron2"/>
    <dgm:cxn modelId="{79D54BF3-F2B9-490D-ACE6-ACF5A3D7D658}" type="presOf" srcId="{CFD9E9B3-4340-4294-AAC5-1E4C11002999}" destId="{8E78B7EF-92D9-493A-AC25-BA9AEB856607}" srcOrd="0" destOrd="0" presId="urn:microsoft.com/office/officeart/2005/8/layout/chevron2"/>
    <dgm:cxn modelId="{E448CBF9-0E7B-4005-BC09-642C99B9B9A7}" type="presOf" srcId="{218F7DFC-5840-44E7-BB41-954FC851993F}" destId="{D79F0322-79B0-4C5F-849B-4D2D5295C872}" srcOrd="0" destOrd="0" presId="urn:microsoft.com/office/officeart/2005/8/layout/chevron2"/>
    <dgm:cxn modelId="{91128939-FB21-4BC9-8E1C-3AE6527297B1}" srcId="{1A53F0DC-D141-493A-9F6E-49A7801CAFD9}" destId="{B554C784-F1D5-4462-8864-536D8109671B}" srcOrd="4" destOrd="0" parTransId="{CD973440-DB91-4791-81F0-386B11232E35}" sibTransId="{6BA1F385-D21D-4FA2-8928-A4A019CEB82B}"/>
    <dgm:cxn modelId="{228BF785-641A-4702-BA37-05A70C574849}" srcId="{1A53F0DC-D141-493A-9F6E-49A7801CAFD9}" destId="{5B50CEB5-611C-4388-B477-13C9EFAE7067}" srcOrd="6" destOrd="0" parTransId="{D9D3B59F-3EDB-460F-8744-B60D194D32DE}" sibTransId="{F856A7D7-C4A6-45DC-AA27-F01E59A643AA}"/>
    <dgm:cxn modelId="{ADED6EE2-3EFA-453E-89B1-230D42505E8E}" srcId="{218F7DFC-5840-44E7-BB41-954FC851993F}" destId="{0E88499E-AEEC-444D-8781-BA3F1DE627C8}" srcOrd="0" destOrd="0" parTransId="{3C647A39-D7C6-4F08-9F7E-5E38C7475C50}" sibTransId="{F1695341-B896-4213-9AA5-380F052DE998}"/>
    <dgm:cxn modelId="{AC5C20AF-4D71-4A1B-A1C3-64FF98A867E4}" srcId="{1A53F0DC-D141-493A-9F6E-49A7801CAFD9}" destId="{985E5359-BCE0-4C6A-AECC-1FE960FF2FDF}" srcOrd="1" destOrd="0" parTransId="{BDD4A291-B94A-4AD5-90FF-8F8280CAB43E}" sibTransId="{916B5B44-7624-4816-89F2-9AB452DC110C}"/>
    <dgm:cxn modelId="{FBD86369-5BB5-4171-A732-892640C84E8B}" srcId="{1A53F0DC-D141-493A-9F6E-49A7801CAFD9}" destId="{218F7DFC-5840-44E7-BB41-954FC851993F}" srcOrd="0" destOrd="0" parTransId="{9DE24D03-86C6-466A-93FE-B60F9235D174}" sibTransId="{2E777E8F-53B4-4D4C-9B4B-E8C4C0E78F94}"/>
    <dgm:cxn modelId="{6F6CFAA9-AC1C-471D-ACAF-4F858E195B1E}" type="presOf" srcId="{985E5359-BCE0-4C6A-AECC-1FE960FF2FDF}" destId="{0146C2C9-362A-4BA5-A09E-D591875071E6}" srcOrd="0" destOrd="0" presId="urn:microsoft.com/office/officeart/2005/8/layout/chevron2"/>
    <dgm:cxn modelId="{DE432AD1-B6CE-4943-844A-157DB14FC859}" type="presOf" srcId="{10A50D94-D6DA-4048-9621-7090B18BD53C}" destId="{41635070-4E2B-482E-B99D-A0F34C28B0A6}" srcOrd="0" destOrd="0" presId="urn:microsoft.com/office/officeart/2005/8/layout/chevron2"/>
    <dgm:cxn modelId="{7526E753-165D-4906-84C3-AFA8D71DDDAE}" srcId="{10A50D94-D6DA-4048-9621-7090B18BD53C}" destId="{90D85FB7-6440-47AC-BCBC-71330C6AC4BD}" srcOrd="0" destOrd="0" parTransId="{C79CBEDC-32BC-408D-AC55-824658023212}" sibTransId="{2CDBBF00-1F34-4FD1-B44F-B6A036F85835}"/>
    <dgm:cxn modelId="{DEFF8D1F-52C8-41A1-825B-361CD4A3BC80}" srcId="{B554C784-F1D5-4462-8864-536D8109671B}" destId="{EF4648A2-AF6B-4CC7-B5D0-B2D6FF116670}" srcOrd="0" destOrd="0" parTransId="{F551D805-9247-47E7-A39E-9E8083E91095}" sibTransId="{03804B9F-DD49-4C56-A164-299A48C841CF}"/>
    <dgm:cxn modelId="{1A2DCB5A-7DDE-4A1B-A110-7BE91526946C}" srcId="{1A53F0DC-D141-493A-9F6E-49A7801CAFD9}" destId="{10A50D94-D6DA-4048-9621-7090B18BD53C}" srcOrd="2" destOrd="0" parTransId="{92914033-16AF-4F45-AB79-35723C887BB8}" sibTransId="{BDA6F6AF-24FC-47F0-917D-504BD26104F5}"/>
    <dgm:cxn modelId="{F8F2C075-F1CD-486D-BD49-3952F6AE7CEE}" srcId="{7CB7F770-07CF-4041-A2C8-5EABA00CD600}" destId="{F9C7D068-C4AE-40BD-9589-60FF966A7FE9}" srcOrd="0" destOrd="0" parTransId="{4E492F26-6DCF-4F7B-85D3-BDF499E7246B}" sibTransId="{8416DBD8-E4F5-4A13-858E-B8D798B002EA}"/>
    <dgm:cxn modelId="{C09AA2EF-9F7F-49DF-8C03-C1CE553B5DE7}" srcId="{1A53F0DC-D141-493A-9F6E-49A7801CAFD9}" destId="{7CB7F770-07CF-4041-A2C8-5EABA00CD600}" srcOrd="5" destOrd="0" parTransId="{3B5A9B3E-7D17-4315-88FE-28450C022403}" sibTransId="{F0167937-9ED8-4FD7-84A4-F506900F9910}"/>
    <dgm:cxn modelId="{156CD1CD-A503-45FB-A236-406B5A609053}" type="presOf" srcId="{90D85FB7-6440-47AC-BCBC-71330C6AC4BD}" destId="{E17DDFA6-4B4C-4D14-A1C6-2690052E656F}" srcOrd="0" destOrd="0" presId="urn:microsoft.com/office/officeart/2005/8/layout/chevron2"/>
    <dgm:cxn modelId="{B95C1DD9-3DE4-4F05-81B4-2A8645E4BE4F}" type="presOf" srcId="{EF4648A2-AF6B-4CC7-B5D0-B2D6FF116670}" destId="{571A42BB-B7E7-4617-8258-FB7F89A8F173}" srcOrd="0" destOrd="0" presId="urn:microsoft.com/office/officeart/2005/8/layout/chevron2"/>
    <dgm:cxn modelId="{AD6339E8-2509-4923-BABB-C8956C954418}" type="presParOf" srcId="{EBBFE661-0CA9-4F59-B565-26F5EC0B7A76}" destId="{6D9A87FA-D628-44AD-84B9-7BA41E27B978}" srcOrd="0" destOrd="0" presId="urn:microsoft.com/office/officeart/2005/8/layout/chevron2"/>
    <dgm:cxn modelId="{BBC05714-E09E-4D89-8942-9B3BCAB63B15}" type="presParOf" srcId="{6D9A87FA-D628-44AD-84B9-7BA41E27B978}" destId="{D79F0322-79B0-4C5F-849B-4D2D5295C872}" srcOrd="0" destOrd="0" presId="urn:microsoft.com/office/officeart/2005/8/layout/chevron2"/>
    <dgm:cxn modelId="{96833EEF-B88A-40AE-BED9-71DB12E0FCFD}" type="presParOf" srcId="{6D9A87FA-D628-44AD-84B9-7BA41E27B978}" destId="{35BD937F-5B67-4099-B02F-CDB51DEDE932}" srcOrd="1" destOrd="0" presId="urn:microsoft.com/office/officeart/2005/8/layout/chevron2"/>
    <dgm:cxn modelId="{0314D5C1-A3B3-44F7-9427-D0890B78002D}" type="presParOf" srcId="{EBBFE661-0CA9-4F59-B565-26F5EC0B7A76}" destId="{62C06573-FF4E-4F6E-8439-F028A75AFF95}" srcOrd="1" destOrd="0" presId="urn:microsoft.com/office/officeart/2005/8/layout/chevron2"/>
    <dgm:cxn modelId="{64D8E433-F551-4A1C-9A64-D63C45E1C43C}" type="presParOf" srcId="{EBBFE661-0CA9-4F59-B565-26F5EC0B7A76}" destId="{4E2C2D8B-8911-472F-908F-9F75435EE1F2}" srcOrd="2" destOrd="0" presId="urn:microsoft.com/office/officeart/2005/8/layout/chevron2"/>
    <dgm:cxn modelId="{20DAE805-0701-4AFB-A411-CE169C225C65}" type="presParOf" srcId="{4E2C2D8B-8911-472F-908F-9F75435EE1F2}" destId="{0146C2C9-362A-4BA5-A09E-D591875071E6}" srcOrd="0" destOrd="0" presId="urn:microsoft.com/office/officeart/2005/8/layout/chevron2"/>
    <dgm:cxn modelId="{E2FF217E-AA28-4F20-919B-2D9C1B523CDF}" type="presParOf" srcId="{4E2C2D8B-8911-472F-908F-9F75435EE1F2}" destId="{8E78B7EF-92D9-493A-AC25-BA9AEB856607}" srcOrd="1" destOrd="0" presId="urn:microsoft.com/office/officeart/2005/8/layout/chevron2"/>
    <dgm:cxn modelId="{26D73841-B109-4BA0-B9AA-619393442ED9}" type="presParOf" srcId="{EBBFE661-0CA9-4F59-B565-26F5EC0B7A76}" destId="{FCE69242-9991-4F8E-A73A-2C4B11CBBE32}" srcOrd="3" destOrd="0" presId="urn:microsoft.com/office/officeart/2005/8/layout/chevron2"/>
    <dgm:cxn modelId="{F083031A-B86F-4E04-AE8C-AC8D95740CE2}" type="presParOf" srcId="{EBBFE661-0CA9-4F59-B565-26F5EC0B7A76}" destId="{BA266E93-D28C-488F-8072-556D0C7AAA22}" srcOrd="4" destOrd="0" presId="urn:microsoft.com/office/officeart/2005/8/layout/chevron2"/>
    <dgm:cxn modelId="{DEAA1B1C-6909-4599-A34A-8C8CE1E21DDE}" type="presParOf" srcId="{BA266E93-D28C-488F-8072-556D0C7AAA22}" destId="{41635070-4E2B-482E-B99D-A0F34C28B0A6}" srcOrd="0" destOrd="0" presId="urn:microsoft.com/office/officeart/2005/8/layout/chevron2"/>
    <dgm:cxn modelId="{F3B28ED1-E5D9-49E2-8B39-A30B8B78C1EA}" type="presParOf" srcId="{BA266E93-D28C-488F-8072-556D0C7AAA22}" destId="{E17DDFA6-4B4C-4D14-A1C6-2690052E656F}" srcOrd="1" destOrd="0" presId="urn:microsoft.com/office/officeart/2005/8/layout/chevron2"/>
    <dgm:cxn modelId="{C0DB162D-9802-46B6-9570-4780B60E4FD6}" type="presParOf" srcId="{EBBFE661-0CA9-4F59-B565-26F5EC0B7A76}" destId="{FD53D148-C4C3-4E9C-8932-E34151C0C884}" srcOrd="5" destOrd="0" presId="urn:microsoft.com/office/officeart/2005/8/layout/chevron2"/>
    <dgm:cxn modelId="{6632F039-55E7-491A-85A5-E53288A00332}" type="presParOf" srcId="{EBBFE661-0CA9-4F59-B565-26F5EC0B7A76}" destId="{E06B768A-007B-4AE1-9859-B352BA8A6D30}" srcOrd="6" destOrd="0" presId="urn:microsoft.com/office/officeart/2005/8/layout/chevron2"/>
    <dgm:cxn modelId="{B86FB00D-025D-43C4-935E-5BAD26EA45E7}" type="presParOf" srcId="{E06B768A-007B-4AE1-9859-B352BA8A6D30}" destId="{E6E59272-36CA-482C-BE6E-3E5B2E938975}" srcOrd="0" destOrd="0" presId="urn:microsoft.com/office/officeart/2005/8/layout/chevron2"/>
    <dgm:cxn modelId="{4749C196-EBA0-4F94-8590-7A1DE83B88D8}" type="presParOf" srcId="{E06B768A-007B-4AE1-9859-B352BA8A6D30}" destId="{876A720B-E866-426D-9561-67A23E75182A}" srcOrd="1" destOrd="0" presId="urn:microsoft.com/office/officeart/2005/8/layout/chevron2"/>
    <dgm:cxn modelId="{DC407D7D-129B-4D80-8166-9CA90276F8EC}" type="presParOf" srcId="{EBBFE661-0CA9-4F59-B565-26F5EC0B7A76}" destId="{5B79954B-9534-47AA-A294-0DCA0A39A6CE}" srcOrd="7" destOrd="0" presId="urn:microsoft.com/office/officeart/2005/8/layout/chevron2"/>
    <dgm:cxn modelId="{1B60B543-4299-4D7B-9BFA-8615BD00E751}" type="presParOf" srcId="{EBBFE661-0CA9-4F59-B565-26F5EC0B7A76}" destId="{55E0189E-2C93-4A18-9335-93CB4AFEC29F}" srcOrd="8" destOrd="0" presId="urn:microsoft.com/office/officeart/2005/8/layout/chevron2"/>
    <dgm:cxn modelId="{EF761B9B-22A4-4411-9028-B1AA6D267518}" type="presParOf" srcId="{55E0189E-2C93-4A18-9335-93CB4AFEC29F}" destId="{0B07F4CB-5277-4D26-8325-03729CCE7C3C}" srcOrd="0" destOrd="0" presId="urn:microsoft.com/office/officeart/2005/8/layout/chevron2"/>
    <dgm:cxn modelId="{EAB649AF-C6AE-4901-8FCA-5C6ED64B461A}" type="presParOf" srcId="{55E0189E-2C93-4A18-9335-93CB4AFEC29F}" destId="{571A42BB-B7E7-4617-8258-FB7F89A8F173}" srcOrd="1" destOrd="0" presId="urn:microsoft.com/office/officeart/2005/8/layout/chevron2"/>
    <dgm:cxn modelId="{9D830CD8-9DB8-4793-843A-4B06C627DEA2}" type="presParOf" srcId="{EBBFE661-0CA9-4F59-B565-26F5EC0B7A76}" destId="{179CCDFB-95CD-4806-BFFB-396B75578F0A}" srcOrd="9" destOrd="0" presId="urn:microsoft.com/office/officeart/2005/8/layout/chevron2"/>
    <dgm:cxn modelId="{00A17C22-ECA2-4FD0-BCBA-C41D456DC019}" type="presParOf" srcId="{EBBFE661-0CA9-4F59-B565-26F5EC0B7A76}" destId="{5D55B09E-64AD-49BF-A8CA-5E90D41F6800}" srcOrd="10" destOrd="0" presId="urn:microsoft.com/office/officeart/2005/8/layout/chevron2"/>
    <dgm:cxn modelId="{57E57E32-A4E3-43C3-94E9-97E89D5C1BE2}" type="presParOf" srcId="{5D55B09E-64AD-49BF-A8CA-5E90D41F6800}" destId="{DDD3726A-8706-4CA9-8CE2-88B87917AF1F}" srcOrd="0" destOrd="0" presId="urn:microsoft.com/office/officeart/2005/8/layout/chevron2"/>
    <dgm:cxn modelId="{0CA5D4D8-0143-4FC7-A47A-E043CC7022B3}" type="presParOf" srcId="{5D55B09E-64AD-49BF-A8CA-5E90D41F6800}" destId="{3620BD2D-4E0C-4AF6-BBE0-4BD903F6B08E}" srcOrd="1" destOrd="0" presId="urn:microsoft.com/office/officeart/2005/8/layout/chevron2"/>
    <dgm:cxn modelId="{6ED4ECF6-3A1C-43A7-BBFF-582EE2568168}" type="presParOf" srcId="{EBBFE661-0CA9-4F59-B565-26F5EC0B7A76}" destId="{CC2F710A-55EA-4932-AEC3-04AC7D084B8E}" srcOrd="11" destOrd="0" presId="urn:microsoft.com/office/officeart/2005/8/layout/chevron2"/>
    <dgm:cxn modelId="{93A0B3B2-73C7-4E11-B3AD-039DD464C217}" type="presParOf" srcId="{EBBFE661-0CA9-4F59-B565-26F5EC0B7A76}" destId="{FB3170BA-7948-48AD-A30C-A7BBDCDDBD07}" srcOrd="12" destOrd="0" presId="urn:microsoft.com/office/officeart/2005/8/layout/chevron2"/>
    <dgm:cxn modelId="{99810D6B-0084-427B-8A6C-EF7E48C07C6E}" type="presParOf" srcId="{FB3170BA-7948-48AD-A30C-A7BBDCDDBD07}" destId="{15AB0D9B-8921-473A-8D80-FE1C2CCAA454}" srcOrd="0" destOrd="0" presId="urn:microsoft.com/office/officeart/2005/8/layout/chevron2"/>
    <dgm:cxn modelId="{066DC7C2-4440-4655-8FBA-DADB1D00CC26}" type="presParOf" srcId="{FB3170BA-7948-48AD-A30C-A7BBDCDDBD07}" destId="{F4D7844F-DDE8-4832-A02A-36D4767799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CDD7297-FBAD-4774-A333-72712C2D6EE1}" type="doc">
      <dgm:prSet loTypeId="urn:microsoft.com/office/officeart/2005/8/layout/v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B29F7D-1059-4DE4-AF70-E9DAA723F86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350" b="1" dirty="0" smtClean="0">
              <a:solidFill>
                <a:schemeClr val="tx1"/>
              </a:solidFill>
              <a:latin typeface="Cambria" pitchFamily="18" charset="0"/>
            </a:rPr>
            <a:t>Первинна медична допомога населенню                 2 098,6 тис. грн.</a:t>
          </a:r>
          <a:endParaRPr lang="ru-RU" sz="2350" b="1" dirty="0">
            <a:solidFill>
              <a:schemeClr val="tx1"/>
            </a:solidFill>
            <a:latin typeface="Cambria" pitchFamily="18" charset="0"/>
          </a:endParaRPr>
        </a:p>
      </dgm:t>
    </dgm:pt>
    <dgm:pt modelId="{EC477060-B40C-4050-B438-893C1A1C9B6F}" type="parTrans" cxnId="{9793882A-C1CF-44B1-B219-D539FAC2CB60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02CE572A-BFC0-461B-A923-3E2AB5577116}" type="sibTrans" cxnId="{9793882A-C1CF-44B1-B219-D539FAC2CB60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AE7F53BC-F06A-472E-9679-6BC90477164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350" b="1" dirty="0" smtClean="0">
              <a:solidFill>
                <a:schemeClr val="tx1"/>
              </a:solidFill>
              <a:latin typeface="Cambria" pitchFamily="18" charset="0"/>
            </a:rPr>
            <a:t>Вторинна медична допомога населенню                2 211,8 тис. грн.</a:t>
          </a:r>
          <a:endParaRPr lang="ru-RU" sz="2350" b="1" dirty="0">
            <a:solidFill>
              <a:schemeClr val="tx1"/>
            </a:solidFill>
            <a:latin typeface="Cambria" pitchFamily="18" charset="0"/>
          </a:endParaRPr>
        </a:p>
      </dgm:t>
    </dgm:pt>
    <dgm:pt modelId="{F0C2D639-BBE5-4F1F-95C3-D4FB951BC768}" type="parTrans" cxnId="{2DE984A8-42DF-4DD6-84A9-65234A816CEE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5BCDC192-436C-458F-95B0-21E06FBE3325}" type="sibTrans" cxnId="{2DE984A8-42DF-4DD6-84A9-65234A816CEE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9A14F49-4096-41AF-9A44-9BC74FE6C8BC}">
      <dgm:prSet phldrT="[Текст]" custT="1"/>
      <dgm:spPr/>
      <dgm:t>
        <a:bodyPr/>
        <a:lstStyle/>
        <a:p>
          <a:pPr algn="l"/>
          <a:r>
            <a:rPr lang="uk-UA" sz="1300" dirty="0" smtClean="0">
              <a:latin typeface="Cambria" pitchFamily="18" charset="0"/>
            </a:rPr>
            <a:t>Продукти харчування – 400,4 тис. грн.;</a:t>
          </a:r>
          <a:endParaRPr lang="ru-RU" sz="1300" dirty="0">
            <a:latin typeface="Cambria" pitchFamily="18" charset="0"/>
          </a:endParaRPr>
        </a:p>
      </dgm:t>
    </dgm:pt>
    <dgm:pt modelId="{F84D9EA1-A240-4F48-887B-6A98BB1B521B}" type="parTrans" cxnId="{81BA1A1E-EE38-41B8-B84C-7E4E7CF260DE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07067791-FBC9-4745-B773-B29D49773112}" type="sibTrans" cxnId="{81BA1A1E-EE38-41B8-B84C-7E4E7CF260DE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5E72E8A5-35B5-44AB-A8A7-C8B7CC527136}">
      <dgm:prSet phldrT="[Текст]" custT="1"/>
      <dgm:spPr/>
      <dgm:t>
        <a:bodyPr/>
        <a:lstStyle/>
        <a:p>
          <a:pPr algn="l"/>
          <a:r>
            <a:rPr lang="uk-UA" sz="1300" dirty="0" smtClean="0">
              <a:latin typeface="Cambria" pitchFamily="18" charset="0"/>
            </a:rPr>
            <a:t>Оплата послуг (крім комунальних) – 41,4 тис. грн.;</a:t>
          </a:r>
          <a:endParaRPr lang="ru-RU" sz="1300" dirty="0">
            <a:latin typeface="Cambria" pitchFamily="18" charset="0"/>
          </a:endParaRPr>
        </a:p>
      </dgm:t>
    </dgm:pt>
    <dgm:pt modelId="{83C23C02-1C4A-4B7A-A28C-58FD364828D3}" type="parTrans" cxnId="{980C14CF-EF30-4F5F-97DB-536E44219656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966BB58D-ADA4-4436-B75B-95D24C55A377}" type="sibTrans" cxnId="{980C14CF-EF30-4F5F-97DB-536E44219656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C875C784-B658-46D5-B666-FA689512FA21}">
      <dgm:prSet phldrT="[Текст]" custT="1"/>
      <dgm:spPr/>
      <dgm:t>
        <a:bodyPr/>
        <a:lstStyle/>
        <a:p>
          <a:pPr algn="l"/>
          <a:r>
            <a:rPr lang="uk-UA" sz="1300" dirty="0" smtClean="0">
              <a:latin typeface="Cambria" pitchFamily="18" charset="0"/>
            </a:rPr>
            <a:t>Пільгові медикаменти – 303,4 тис. грн.</a:t>
          </a:r>
          <a:endParaRPr lang="ru-RU" sz="1300" dirty="0">
            <a:latin typeface="Cambria" pitchFamily="18" charset="0"/>
          </a:endParaRPr>
        </a:p>
      </dgm:t>
    </dgm:pt>
    <dgm:pt modelId="{F79D90D7-B78D-45FC-9E56-DDCC95443A32}" type="parTrans" cxnId="{37B513BD-C00F-41EF-BBBC-033E4E9707E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EE7BACE-2898-4EF8-A6DB-16601AFBE724}" type="sibTrans" cxnId="{37B513BD-C00F-41EF-BBBC-033E4E9707E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67247FDA-DE62-4B29-AF04-2892D31B2582}">
      <dgm:prSet phldrT="[Текст]" custT="1"/>
      <dgm:spPr/>
      <dgm:t>
        <a:bodyPr/>
        <a:lstStyle/>
        <a:p>
          <a:pPr algn="l"/>
          <a:r>
            <a:rPr lang="uk-UA" sz="1300" dirty="0" smtClean="0">
              <a:latin typeface="Cambria" pitchFamily="18" charset="0"/>
            </a:rPr>
            <a:t>Оплата енергоносіїв – 1 268,3 тис. грн.;</a:t>
          </a:r>
          <a:endParaRPr lang="ru-RU" sz="1300" dirty="0">
            <a:latin typeface="Cambria" pitchFamily="18" charset="0"/>
          </a:endParaRPr>
        </a:p>
      </dgm:t>
    </dgm:pt>
    <dgm:pt modelId="{26166163-B2EA-487D-81C2-1697AD5B0FE8}" type="parTrans" cxnId="{F2B3467C-E025-4E36-B495-F3B74E8B52D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41822F64-5589-4DC9-9995-D2C1423355D3}" type="sibTrans" cxnId="{F2B3467C-E025-4E36-B495-F3B74E8B52D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CB60552-93CE-4C8C-89BA-FA1A890A37F3}">
      <dgm:prSet custT="1"/>
      <dgm:spPr/>
      <dgm:t>
        <a:bodyPr/>
        <a:lstStyle/>
        <a:p>
          <a:r>
            <a:rPr lang="uk-UA" sz="1300" noProof="0" smtClean="0">
              <a:latin typeface="Cambria" pitchFamily="18" charset="0"/>
            </a:rPr>
            <a:t>Предмети, матеріали, обладнання – 55,0 тис. грн.;</a:t>
          </a:r>
          <a:endParaRPr lang="uk-UA" sz="1300" noProof="0"/>
        </a:p>
      </dgm:t>
    </dgm:pt>
    <dgm:pt modelId="{993A67AE-2B42-4B45-B3EC-B94F479A283C}" type="parTrans" cxnId="{0C2C60F6-6ED5-437A-B075-AC82001DC967}">
      <dgm:prSet/>
      <dgm:spPr/>
      <dgm:t>
        <a:bodyPr/>
        <a:lstStyle/>
        <a:p>
          <a:endParaRPr lang="ru-RU"/>
        </a:p>
      </dgm:t>
    </dgm:pt>
    <dgm:pt modelId="{8D68A4AB-E1A3-4E0E-AEB0-395A30C71E8F}" type="sibTrans" cxnId="{0C2C60F6-6ED5-437A-B075-AC82001DC967}">
      <dgm:prSet/>
      <dgm:spPr/>
      <dgm:t>
        <a:bodyPr/>
        <a:lstStyle/>
        <a:p>
          <a:endParaRPr lang="ru-RU"/>
        </a:p>
      </dgm:t>
    </dgm:pt>
    <dgm:pt modelId="{E7D6D56C-DB0D-40A1-9CAE-61189A95149D}">
      <dgm:prSet custT="1"/>
      <dgm:spPr/>
      <dgm:t>
        <a:bodyPr/>
        <a:lstStyle/>
        <a:p>
          <a:r>
            <a:rPr lang="uk-UA" sz="1300" noProof="0" smtClean="0">
              <a:latin typeface="Cambria" pitchFamily="18" charset="0"/>
            </a:rPr>
            <a:t>Продукти харчування – 120,0 тис. грн.;</a:t>
          </a:r>
          <a:endParaRPr lang="uk-UA" sz="1300" noProof="0">
            <a:latin typeface="Cambria" pitchFamily="18" charset="0"/>
          </a:endParaRPr>
        </a:p>
      </dgm:t>
    </dgm:pt>
    <dgm:pt modelId="{241FA6C4-BAE6-4D80-9C41-46C120A94AD7}" type="parTrans" cxnId="{D9605938-89D7-4A7D-88E7-808EA988000A}">
      <dgm:prSet/>
      <dgm:spPr/>
      <dgm:t>
        <a:bodyPr/>
        <a:lstStyle/>
        <a:p>
          <a:endParaRPr lang="ru-RU"/>
        </a:p>
      </dgm:t>
    </dgm:pt>
    <dgm:pt modelId="{E1329AF2-2792-43C2-B4B1-8CA87592B9CB}" type="sibTrans" cxnId="{D9605938-89D7-4A7D-88E7-808EA988000A}">
      <dgm:prSet/>
      <dgm:spPr/>
      <dgm:t>
        <a:bodyPr/>
        <a:lstStyle/>
        <a:p>
          <a:endParaRPr lang="ru-RU"/>
        </a:p>
      </dgm:t>
    </dgm:pt>
    <dgm:pt modelId="{CFC80DD3-C525-4168-891E-61772DFE5A50}">
      <dgm:prSet custT="1"/>
      <dgm:spPr/>
      <dgm:t>
        <a:bodyPr/>
        <a:lstStyle/>
        <a:p>
          <a:r>
            <a:rPr lang="uk-UA" sz="1300" noProof="0" smtClean="0">
              <a:latin typeface="Cambria" pitchFamily="18" charset="0"/>
            </a:rPr>
            <a:t>Оплата послуг (крім комунальних) – 110,2 тис. грн.;</a:t>
          </a:r>
          <a:endParaRPr lang="uk-UA" sz="1300" noProof="0">
            <a:latin typeface="Cambria" pitchFamily="18" charset="0"/>
          </a:endParaRPr>
        </a:p>
      </dgm:t>
    </dgm:pt>
    <dgm:pt modelId="{EADEE418-C472-4E3B-9FBA-393A5A7B7AAD}" type="parTrans" cxnId="{FD530933-A0FB-43B7-874C-B2E1B9D6FA22}">
      <dgm:prSet/>
      <dgm:spPr/>
      <dgm:t>
        <a:bodyPr/>
        <a:lstStyle/>
        <a:p>
          <a:endParaRPr lang="ru-RU"/>
        </a:p>
      </dgm:t>
    </dgm:pt>
    <dgm:pt modelId="{6F39F4EF-BB1B-4DA3-9BAE-4F391DE0B566}" type="sibTrans" cxnId="{FD530933-A0FB-43B7-874C-B2E1B9D6FA22}">
      <dgm:prSet/>
      <dgm:spPr/>
      <dgm:t>
        <a:bodyPr/>
        <a:lstStyle/>
        <a:p>
          <a:endParaRPr lang="ru-RU"/>
        </a:p>
      </dgm:t>
    </dgm:pt>
    <dgm:pt modelId="{F1DB30D5-D12E-4C4D-A22B-0926E82794D9}">
      <dgm:prSet custT="1"/>
      <dgm:spPr/>
      <dgm:t>
        <a:bodyPr/>
        <a:lstStyle/>
        <a:p>
          <a:r>
            <a:rPr lang="uk-UA" sz="1300" noProof="0" smtClean="0">
              <a:latin typeface="Cambria" pitchFamily="18" charset="0"/>
            </a:rPr>
            <a:t>Оплата енергоносіїв – 1 632,0 тис. грн.;</a:t>
          </a:r>
          <a:endParaRPr lang="uk-UA" sz="1300" noProof="0">
            <a:latin typeface="Cambria" pitchFamily="18" charset="0"/>
          </a:endParaRPr>
        </a:p>
      </dgm:t>
    </dgm:pt>
    <dgm:pt modelId="{2689D295-49D0-4BFE-80F3-78AAA35FF37E}" type="parTrans" cxnId="{06AAAC14-D840-4A44-9C30-AE584400A1ED}">
      <dgm:prSet/>
      <dgm:spPr/>
      <dgm:t>
        <a:bodyPr/>
        <a:lstStyle/>
        <a:p>
          <a:endParaRPr lang="ru-RU"/>
        </a:p>
      </dgm:t>
    </dgm:pt>
    <dgm:pt modelId="{B75FB484-83EB-476E-A1DE-CC8CA543D47D}" type="sibTrans" cxnId="{06AAAC14-D840-4A44-9C30-AE584400A1ED}">
      <dgm:prSet/>
      <dgm:spPr/>
      <dgm:t>
        <a:bodyPr/>
        <a:lstStyle/>
        <a:p>
          <a:endParaRPr lang="ru-RU"/>
        </a:p>
      </dgm:t>
    </dgm:pt>
    <dgm:pt modelId="{29D2D3F8-BFE0-4FF1-A8C6-9A8EB5D67C35}">
      <dgm:prSet custT="1"/>
      <dgm:spPr/>
      <dgm:t>
        <a:bodyPr/>
        <a:lstStyle/>
        <a:p>
          <a:r>
            <a:rPr lang="uk-UA" sz="1300" noProof="0" smtClean="0">
              <a:latin typeface="Cambria" pitchFamily="18" charset="0"/>
            </a:rPr>
            <a:t>Виплата пенсій – 102,6 тис. грн.;</a:t>
          </a:r>
          <a:endParaRPr lang="uk-UA" sz="1300" noProof="0">
            <a:latin typeface="Cambria" pitchFamily="18" charset="0"/>
          </a:endParaRPr>
        </a:p>
      </dgm:t>
    </dgm:pt>
    <dgm:pt modelId="{7ABF375D-62A0-4512-AD7E-D18AAAE2918F}" type="parTrans" cxnId="{2F0A211D-E1AB-4526-9CF8-ECC55DEAD347}">
      <dgm:prSet/>
      <dgm:spPr/>
      <dgm:t>
        <a:bodyPr/>
        <a:lstStyle/>
        <a:p>
          <a:endParaRPr lang="ru-RU"/>
        </a:p>
      </dgm:t>
    </dgm:pt>
    <dgm:pt modelId="{FD703E1D-0D45-49C9-82A5-B6855AE1876B}" type="sibTrans" cxnId="{2F0A211D-E1AB-4526-9CF8-ECC55DEAD347}">
      <dgm:prSet/>
      <dgm:spPr/>
      <dgm:t>
        <a:bodyPr/>
        <a:lstStyle/>
        <a:p>
          <a:endParaRPr lang="ru-RU"/>
        </a:p>
      </dgm:t>
    </dgm:pt>
    <dgm:pt modelId="{4A7D8CE8-864B-44B9-B61A-2B35A19D8145}">
      <dgm:prSet phldrT="[Текст]" custT="1"/>
      <dgm:spPr/>
      <dgm:t>
        <a:bodyPr/>
        <a:lstStyle/>
        <a:p>
          <a:pPr algn="l"/>
          <a:r>
            <a:rPr lang="uk-UA" sz="1300" dirty="0" smtClean="0">
              <a:latin typeface="Cambria" pitchFamily="18" charset="0"/>
            </a:rPr>
            <a:t>Медикаменти – 81,1 тис. грн.;</a:t>
          </a:r>
          <a:endParaRPr lang="ru-RU" sz="1300" dirty="0">
            <a:latin typeface="Cambria" pitchFamily="18" charset="0"/>
          </a:endParaRPr>
        </a:p>
      </dgm:t>
    </dgm:pt>
    <dgm:pt modelId="{BB09B18A-2A2C-4B67-A1CE-8E8F39E52753}" type="parTrans" cxnId="{9EBCE757-834D-4CF8-BA5A-042E28118774}">
      <dgm:prSet/>
      <dgm:spPr/>
      <dgm:t>
        <a:bodyPr/>
        <a:lstStyle/>
        <a:p>
          <a:endParaRPr lang="uk-UA"/>
        </a:p>
      </dgm:t>
    </dgm:pt>
    <dgm:pt modelId="{77D70F1D-2BF2-4E1B-83FD-FABA544EE03E}" type="sibTrans" cxnId="{9EBCE757-834D-4CF8-BA5A-042E28118774}">
      <dgm:prSet/>
      <dgm:spPr/>
      <dgm:t>
        <a:bodyPr/>
        <a:lstStyle/>
        <a:p>
          <a:endParaRPr lang="uk-UA"/>
        </a:p>
      </dgm:t>
    </dgm:pt>
    <dgm:pt modelId="{EBAB6638-4AE5-4306-90DD-9125829B083C}">
      <dgm:prSet custT="1"/>
      <dgm:spPr/>
      <dgm:t>
        <a:bodyPr/>
        <a:lstStyle/>
        <a:p>
          <a:endParaRPr lang="uk-UA" sz="1300" noProof="0"/>
        </a:p>
      </dgm:t>
    </dgm:pt>
    <dgm:pt modelId="{390060D1-4DBD-415B-80B1-6205F6884371}" type="parTrans" cxnId="{83111450-6E23-404C-A74F-7B28C199B7BC}">
      <dgm:prSet/>
      <dgm:spPr/>
      <dgm:t>
        <a:bodyPr/>
        <a:lstStyle/>
        <a:p>
          <a:endParaRPr lang="uk-UA"/>
        </a:p>
      </dgm:t>
    </dgm:pt>
    <dgm:pt modelId="{B8D149BF-C5B5-4097-995D-9050DE0B4823}" type="sibTrans" cxnId="{83111450-6E23-404C-A74F-7B28C199B7BC}">
      <dgm:prSet/>
      <dgm:spPr/>
      <dgm:t>
        <a:bodyPr/>
        <a:lstStyle/>
        <a:p>
          <a:endParaRPr lang="uk-UA"/>
        </a:p>
      </dgm:t>
    </dgm:pt>
    <dgm:pt modelId="{24A19B26-8CC3-442E-837B-878F347FCE6A}">
      <dgm:prSet phldrT="[Текст]" custT="1"/>
      <dgm:spPr/>
      <dgm:t>
        <a:bodyPr/>
        <a:lstStyle/>
        <a:p>
          <a:pPr algn="l"/>
          <a:r>
            <a:rPr lang="uk-UA" sz="1300" noProof="0" dirty="0" smtClean="0">
              <a:latin typeface="Cambria" pitchFamily="18" charset="0"/>
            </a:rPr>
            <a:t>Окремі заходи по реалізації державних (регіональних) програм, не віднесені до заходів розвитку – 4,0 </a:t>
          </a:r>
          <a:r>
            <a:rPr lang="ru-RU" sz="1300" dirty="0" smtClean="0">
              <a:latin typeface="Cambria" pitchFamily="18" charset="0"/>
            </a:rPr>
            <a:t>тис. грн;</a:t>
          </a:r>
          <a:endParaRPr lang="ru-RU" sz="1300" dirty="0">
            <a:latin typeface="Cambria" pitchFamily="18" charset="0"/>
          </a:endParaRPr>
        </a:p>
      </dgm:t>
    </dgm:pt>
    <dgm:pt modelId="{8B767EE5-26A8-4456-A692-F2C1510EDB04}" type="parTrans" cxnId="{5C832B90-C787-48C1-83B1-33C89C75B7DF}">
      <dgm:prSet/>
      <dgm:spPr/>
      <dgm:t>
        <a:bodyPr/>
        <a:lstStyle/>
        <a:p>
          <a:endParaRPr lang="uk-UA"/>
        </a:p>
      </dgm:t>
    </dgm:pt>
    <dgm:pt modelId="{91C85BB0-1A2A-4950-9319-65C0826AE94C}" type="sibTrans" cxnId="{5C832B90-C787-48C1-83B1-33C89C75B7DF}">
      <dgm:prSet/>
      <dgm:spPr/>
      <dgm:t>
        <a:bodyPr/>
        <a:lstStyle/>
        <a:p>
          <a:endParaRPr lang="uk-UA"/>
        </a:p>
      </dgm:t>
    </dgm:pt>
    <dgm:pt modelId="{E99FBDB2-13B2-448C-B212-56B551304EE8}">
      <dgm:prSet custT="1"/>
      <dgm:spPr/>
      <dgm:t>
        <a:bodyPr/>
        <a:lstStyle/>
        <a:p>
          <a:r>
            <a:rPr lang="uk-UA" sz="1300" noProof="0" smtClean="0">
              <a:latin typeface="Cambria" pitchFamily="18" charset="0"/>
            </a:rPr>
            <a:t>Пільгове зубопротезування – 120,0 тис. грн.;</a:t>
          </a:r>
          <a:endParaRPr lang="uk-UA" sz="1300" noProof="0">
            <a:latin typeface="Cambria" pitchFamily="18" charset="0"/>
          </a:endParaRPr>
        </a:p>
      </dgm:t>
    </dgm:pt>
    <dgm:pt modelId="{0EFEE7A9-0870-41C8-BE99-DFE01C097655}" type="parTrans" cxnId="{7D89D99F-7556-42D7-984A-76AE9C2722AE}">
      <dgm:prSet/>
      <dgm:spPr/>
      <dgm:t>
        <a:bodyPr/>
        <a:lstStyle/>
        <a:p>
          <a:endParaRPr lang="uk-UA"/>
        </a:p>
      </dgm:t>
    </dgm:pt>
    <dgm:pt modelId="{FE5F51CE-4E29-4DD1-A129-545F7FB4082B}" type="sibTrans" cxnId="{7D89D99F-7556-42D7-984A-76AE9C2722AE}">
      <dgm:prSet/>
      <dgm:spPr/>
      <dgm:t>
        <a:bodyPr/>
        <a:lstStyle/>
        <a:p>
          <a:endParaRPr lang="uk-UA"/>
        </a:p>
      </dgm:t>
    </dgm:pt>
    <dgm:pt modelId="{BBF5510D-1095-4B4D-AD7A-A2B67DC40817}">
      <dgm:prSet custT="1"/>
      <dgm:spPr/>
      <dgm:t>
        <a:bodyPr/>
        <a:lstStyle/>
        <a:p>
          <a:endParaRPr lang="uk-UA" sz="1300" noProof="0">
            <a:latin typeface="Cambria" pitchFamily="18" charset="0"/>
          </a:endParaRPr>
        </a:p>
      </dgm:t>
    </dgm:pt>
    <dgm:pt modelId="{49AB8970-63B4-4163-B228-314A892E10F7}" type="parTrans" cxnId="{FD6F0844-8CB3-45C9-B357-97DA2F97C8D9}">
      <dgm:prSet/>
      <dgm:spPr/>
      <dgm:t>
        <a:bodyPr/>
        <a:lstStyle/>
        <a:p>
          <a:endParaRPr lang="uk-UA"/>
        </a:p>
      </dgm:t>
    </dgm:pt>
    <dgm:pt modelId="{2B103127-020A-40F5-AFD3-8B99281E2EF0}" type="sibTrans" cxnId="{FD6F0844-8CB3-45C9-B357-97DA2F97C8D9}">
      <dgm:prSet/>
      <dgm:spPr/>
      <dgm:t>
        <a:bodyPr/>
        <a:lstStyle/>
        <a:p>
          <a:endParaRPr lang="uk-UA"/>
        </a:p>
      </dgm:t>
    </dgm:pt>
    <dgm:pt modelId="{E2C7CAE1-B439-45B5-9E4C-93C6CFDD5C77}">
      <dgm:prSet custT="1"/>
      <dgm:spPr/>
      <dgm:t>
        <a:bodyPr/>
        <a:lstStyle/>
        <a:p>
          <a:r>
            <a:rPr lang="uk-UA" sz="1300" noProof="0" dirty="0" smtClean="0">
              <a:latin typeface="Cambria" pitchFamily="18" charset="0"/>
            </a:rPr>
            <a:t>Відшкодування  за оренду житла лікарям – 72,0 тис. грн.</a:t>
          </a:r>
          <a:endParaRPr lang="uk-UA" sz="1300" noProof="0" dirty="0">
            <a:latin typeface="Cambria" pitchFamily="18" charset="0"/>
          </a:endParaRPr>
        </a:p>
      </dgm:t>
    </dgm:pt>
    <dgm:pt modelId="{2DB342D2-6882-4FEF-ADC5-803B903B7FD1}" type="parTrans" cxnId="{216F0F4A-2B2B-4C53-A4FE-79C8B5697C3B}">
      <dgm:prSet/>
      <dgm:spPr/>
      <dgm:t>
        <a:bodyPr/>
        <a:lstStyle/>
        <a:p>
          <a:endParaRPr lang="uk-UA"/>
        </a:p>
      </dgm:t>
    </dgm:pt>
    <dgm:pt modelId="{B02FAFAE-506B-4641-AA9B-0D0C7DFD35A9}" type="sibTrans" cxnId="{216F0F4A-2B2B-4C53-A4FE-79C8B5697C3B}">
      <dgm:prSet/>
      <dgm:spPr/>
      <dgm:t>
        <a:bodyPr/>
        <a:lstStyle/>
        <a:p>
          <a:endParaRPr lang="uk-UA"/>
        </a:p>
      </dgm:t>
    </dgm:pt>
    <dgm:pt modelId="{9F36C20D-8EAD-4EB0-89C1-E2C7462248CB}" type="pres">
      <dgm:prSet presAssocID="{BCDD7297-FBAD-4774-A333-72712C2D6EE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DE7072-1367-48FC-92F0-42C33B17DC7E}" type="pres">
      <dgm:prSet presAssocID="{9CB29F7D-1059-4DE4-AF70-E9DAA723F86F}" presName="linNode" presStyleCnt="0"/>
      <dgm:spPr/>
      <dgm:t>
        <a:bodyPr/>
        <a:lstStyle/>
        <a:p>
          <a:endParaRPr lang="uk-UA"/>
        </a:p>
      </dgm:t>
    </dgm:pt>
    <dgm:pt modelId="{DCAA29D6-AA7B-4103-8CD4-23780B9793A3}" type="pres">
      <dgm:prSet presAssocID="{9CB29F7D-1059-4DE4-AF70-E9DAA723F86F}" presName="parentShp" presStyleLbl="node1" presStyleIdx="0" presStyleCnt="2" custScaleX="104239" custScaleY="126875" custLinFactNeighborX="-3127" custLinFactNeighborY="12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4E294-E731-49F0-BB2C-E6731B30AE5B}" type="pres">
      <dgm:prSet presAssocID="{9CB29F7D-1059-4DE4-AF70-E9DAA723F86F}" presName="childShp" presStyleLbl="bgAccFollowNode1" presStyleIdx="0" presStyleCnt="2" custScaleX="126273" custScaleY="164425" custLinFactNeighborX="377" custLinFactNeighborY="9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49B2C-8541-4435-99E8-C39E74850723}" type="pres">
      <dgm:prSet presAssocID="{02CE572A-BFC0-461B-A923-3E2AB5577116}" presName="spacing" presStyleCnt="0"/>
      <dgm:spPr/>
      <dgm:t>
        <a:bodyPr/>
        <a:lstStyle/>
        <a:p>
          <a:endParaRPr lang="uk-UA"/>
        </a:p>
      </dgm:t>
    </dgm:pt>
    <dgm:pt modelId="{40C9BE9D-90E5-4061-AD27-E08C9229F564}" type="pres">
      <dgm:prSet presAssocID="{AE7F53BC-F06A-472E-9679-6BC90477164D}" presName="linNode" presStyleCnt="0"/>
      <dgm:spPr/>
      <dgm:t>
        <a:bodyPr/>
        <a:lstStyle/>
        <a:p>
          <a:endParaRPr lang="uk-UA"/>
        </a:p>
      </dgm:t>
    </dgm:pt>
    <dgm:pt modelId="{856941C3-3F83-4A5E-9FF6-890A1ADFAD32}" type="pres">
      <dgm:prSet presAssocID="{AE7F53BC-F06A-472E-9679-6BC90477164D}" presName="parentShp" presStyleLbl="node1" presStyleIdx="1" presStyleCnt="2" custScaleX="93247" custScaleY="120950" custLinFactNeighborX="-559" custLinFactNeighborY="-11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D0D4E-3E96-4D26-B7AB-D5D5EB64518C}" type="pres">
      <dgm:prSet presAssocID="{AE7F53BC-F06A-472E-9679-6BC90477164D}" presName="childShp" presStyleLbl="bgAccFollowNode1" presStyleIdx="1" presStyleCnt="2" custScaleX="112820" custScaleY="153285" custLinFactNeighborX="285" custLinFactNeighborY="-7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2919E8-7234-4469-910B-10A27B25C960}" type="presOf" srcId="{C875C784-B658-46D5-B666-FA689512FA21}" destId="{9B94E294-E731-49F0-BB2C-E6731B30AE5B}" srcOrd="0" destOrd="5" presId="urn:microsoft.com/office/officeart/2005/8/layout/vList6"/>
    <dgm:cxn modelId="{9793882A-C1CF-44B1-B219-D539FAC2CB60}" srcId="{BCDD7297-FBAD-4774-A333-72712C2D6EE1}" destId="{9CB29F7D-1059-4DE4-AF70-E9DAA723F86F}" srcOrd="0" destOrd="0" parTransId="{EC477060-B40C-4050-B438-893C1A1C9B6F}" sibTransId="{02CE572A-BFC0-461B-A923-3E2AB5577116}"/>
    <dgm:cxn modelId="{EC03EDC5-CABD-472B-9D48-492C0D490A4A}" type="presOf" srcId="{5E72E8A5-35B5-44AB-A8A7-C8B7CC527136}" destId="{9B94E294-E731-49F0-BB2C-E6731B30AE5B}" srcOrd="0" destOrd="2" presId="urn:microsoft.com/office/officeart/2005/8/layout/vList6"/>
    <dgm:cxn modelId="{9EBCE757-834D-4CF8-BA5A-042E28118774}" srcId="{9CB29F7D-1059-4DE4-AF70-E9DAA723F86F}" destId="{4A7D8CE8-864B-44B9-B61A-2B35A19D8145}" srcOrd="0" destOrd="0" parTransId="{BB09B18A-2A2C-4B67-A1CE-8E8F39E52753}" sibTransId="{77D70F1D-2BF2-4E1B-83FD-FABA544EE03E}"/>
    <dgm:cxn modelId="{83111450-6E23-404C-A74F-7B28C199B7BC}" srcId="{AE7F53BC-F06A-472E-9679-6BC90477164D}" destId="{EBAB6638-4AE5-4306-90DD-9125829B083C}" srcOrd="0" destOrd="0" parTransId="{390060D1-4DBD-415B-80B1-6205F6884371}" sibTransId="{B8D149BF-C5B5-4097-995D-9050DE0B4823}"/>
    <dgm:cxn modelId="{C15C075A-F4FA-483B-B4F1-AB9B644B07B5}" type="presOf" srcId="{67247FDA-DE62-4B29-AF04-2892D31B2582}" destId="{9B94E294-E731-49F0-BB2C-E6731B30AE5B}" srcOrd="0" destOrd="3" presId="urn:microsoft.com/office/officeart/2005/8/layout/vList6"/>
    <dgm:cxn modelId="{BE279C7E-B221-4802-8E00-9F4795807241}" type="presOf" srcId="{E7D6D56C-DB0D-40A1-9CAE-61189A95149D}" destId="{8BED0D4E-3E96-4D26-B7AB-D5D5EB64518C}" srcOrd="0" destOrd="2" presId="urn:microsoft.com/office/officeart/2005/8/layout/vList6"/>
    <dgm:cxn modelId="{0C2C60F6-6ED5-437A-B075-AC82001DC967}" srcId="{AE7F53BC-F06A-472E-9679-6BC90477164D}" destId="{FCB60552-93CE-4C8C-89BA-FA1A890A37F3}" srcOrd="1" destOrd="0" parTransId="{993A67AE-2B42-4B45-B3EC-B94F479A283C}" sibTransId="{8D68A4AB-E1A3-4E0E-AEB0-395A30C71E8F}"/>
    <dgm:cxn modelId="{7D89D99F-7556-42D7-984A-76AE9C2722AE}" srcId="{AE7F53BC-F06A-472E-9679-6BC90477164D}" destId="{E99FBDB2-13B2-448C-B212-56B551304EE8}" srcOrd="6" destOrd="0" parTransId="{0EFEE7A9-0870-41C8-BE99-DFE01C097655}" sibTransId="{FE5F51CE-4E29-4DD1-A129-545F7FB4082B}"/>
    <dgm:cxn modelId="{7E879C8A-0839-46E1-9171-A68B1C9BD634}" type="presOf" srcId="{F9A14F49-4096-41AF-9A44-9BC74FE6C8BC}" destId="{9B94E294-E731-49F0-BB2C-E6731B30AE5B}" srcOrd="0" destOrd="1" presId="urn:microsoft.com/office/officeart/2005/8/layout/vList6"/>
    <dgm:cxn modelId="{3F215FAF-11FE-49D9-8C81-00DDBDA232F8}" type="presOf" srcId="{E2C7CAE1-B439-45B5-9E4C-93C6CFDD5C77}" destId="{8BED0D4E-3E96-4D26-B7AB-D5D5EB64518C}" srcOrd="0" destOrd="7" presId="urn:microsoft.com/office/officeart/2005/8/layout/vList6"/>
    <dgm:cxn modelId="{2F0A211D-E1AB-4526-9CF8-ECC55DEAD347}" srcId="{AE7F53BC-F06A-472E-9679-6BC90477164D}" destId="{29D2D3F8-BFE0-4FF1-A8C6-9A8EB5D67C35}" srcOrd="5" destOrd="0" parTransId="{7ABF375D-62A0-4512-AD7E-D18AAAE2918F}" sibTransId="{FD703E1D-0D45-49C9-82A5-B6855AE1876B}"/>
    <dgm:cxn modelId="{37B513BD-C00F-41EF-BBBC-033E4E9707E1}" srcId="{9CB29F7D-1059-4DE4-AF70-E9DAA723F86F}" destId="{C875C784-B658-46D5-B666-FA689512FA21}" srcOrd="5" destOrd="0" parTransId="{F79D90D7-B78D-45FC-9E56-DDCC95443A32}" sibTransId="{FEE7BACE-2898-4EF8-A6DB-16601AFBE724}"/>
    <dgm:cxn modelId="{F170BC17-5A3B-48C6-8CA7-156B6D604840}" type="presOf" srcId="{9CB29F7D-1059-4DE4-AF70-E9DAA723F86F}" destId="{DCAA29D6-AA7B-4103-8CD4-23780B9793A3}" srcOrd="0" destOrd="0" presId="urn:microsoft.com/office/officeart/2005/8/layout/vList6"/>
    <dgm:cxn modelId="{6CE293C6-1D6F-416C-A2BB-C96B61B5DB43}" type="presOf" srcId="{AE7F53BC-F06A-472E-9679-6BC90477164D}" destId="{856941C3-3F83-4A5E-9FF6-890A1ADFAD32}" srcOrd="0" destOrd="0" presId="urn:microsoft.com/office/officeart/2005/8/layout/vList6"/>
    <dgm:cxn modelId="{216F0F4A-2B2B-4C53-A4FE-79C8B5697C3B}" srcId="{AE7F53BC-F06A-472E-9679-6BC90477164D}" destId="{E2C7CAE1-B439-45B5-9E4C-93C6CFDD5C77}" srcOrd="7" destOrd="0" parTransId="{2DB342D2-6882-4FEF-ADC5-803B903B7FD1}" sibTransId="{B02FAFAE-506B-4641-AA9B-0D0C7DFD35A9}"/>
    <dgm:cxn modelId="{F4250BF5-5E56-48F7-A68E-74B2B385853D}" type="presOf" srcId="{EBAB6638-4AE5-4306-90DD-9125829B083C}" destId="{8BED0D4E-3E96-4D26-B7AB-D5D5EB64518C}" srcOrd="0" destOrd="0" presId="urn:microsoft.com/office/officeart/2005/8/layout/vList6"/>
    <dgm:cxn modelId="{FD6F0844-8CB3-45C9-B357-97DA2F97C8D9}" srcId="{AE7F53BC-F06A-472E-9679-6BC90477164D}" destId="{BBF5510D-1095-4B4D-AD7A-A2B67DC40817}" srcOrd="8" destOrd="0" parTransId="{49AB8970-63B4-4163-B228-314A892E10F7}" sibTransId="{2B103127-020A-40F5-AFD3-8B99281E2EF0}"/>
    <dgm:cxn modelId="{3D62075D-2565-435F-9D3E-72B21009590C}" type="presOf" srcId="{FCB60552-93CE-4C8C-89BA-FA1A890A37F3}" destId="{8BED0D4E-3E96-4D26-B7AB-D5D5EB64518C}" srcOrd="0" destOrd="1" presId="urn:microsoft.com/office/officeart/2005/8/layout/vList6"/>
    <dgm:cxn modelId="{23EEEBD3-A480-467A-861D-1492CFD69153}" type="presOf" srcId="{BCDD7297-FBAD-4774-A333-72712C2D6EE1}" destId="{9F36C20D-8EAD-4EB0-89C1-E2C7462248CB}" srcOrd="0" destOrd="0" presId="urn:microsoft.com/office/officeart/2005/8/layout/vList6"/>
    <dgm:cxn modelId="{73414A5D-7265-4952-BBF4-AA70E2D83A1F}" type="presOf" srcId="{CFC80DD3-C525-4168-891E-61772DFE5A50}" destId="{8BED0D4E-3E96-4D26-B7AB-D5D5EB64518C}" srcOrd="0" destOrd="3" presId="urn:microsoft.com/office/officeart/2005/8/layout/vList6"/>
    <dgm:cxn modelId="{59805792-BA9E-47AE-AA41-A76831139814}" type="presOf" srcId="{BBF5510D-1095-4B4D-AD7A-A2B67DC40817}" destId="{8BED0D4E-3E96-4D26-B7AB-D5D5EB64518C}" srcOrd="0" destOrd="8" presId="urn:microsoft.com/office/officeart/2005/8/layout/vList6"/>
    <dgm:cxn modelId="{D9605938-89D7-4A7D-88E7-808EA988000A}" srcId="{AE7F53BC-F06A-472E-9679-6BC90477164D}" destId="{E7D6D56C-DB0D-40A1-9CAE-61189A95149D}" srcOrd="2" destOrd="0" parTransId="{241FA6C4-BAE6-4D80-9C41-46C120A94AD7}" sibTransId="{E1329AF2-2792-43C2-B4B1-8CA87592B9CB}"/>
    <dgm:cxn modelId="{FD530933-A0FB-43B7-874C-B2E1B9D6FA22}" srcId="{AE7F53BC-F06A-472E-9679-6BC90477164D}" destId="{CFC80DD3-C525-4168-891E-61772DFE5A50}" srcOrd="3" destOrd="0" parTransId="{EADEE418-C472-4E3B-9FBA-393A5A7B7AAD}" sibTransId="{6F39F4EF-BB1B-4DA3-9BAE-4F391DE0B566}"/>
    <dgm:cxn modelId="{AD1FF7BC-379B-4A8D-9F75-E17B198817B2}" type="presOf" srcId="{E99FBDB2-13B2-448C-B212-56B551304EE8}" destId="{8BED0D4E-3E96-4D26-B7AB-D5D5EB64518C}" srcOrd="0" destOrd="6" presId="urn:microsoft.com/office/officeart/2005/8/layout/vList6"/>
    <dgm:cxn modelId="{5C832B90-C787-48C1-83B1-33C89C75B7DF}" srcId="{9CB29F7D-1059-4DE4-AF70-E9DAA723F86F}" destId="{24A19B26-8CC3-442E-837B-878F347FCE6A}" srcOrd="4" destOrd="0" parTransId="{8B767EE5-26A8-4456-A692-F2C1510EDB04}" sibTransId="{91C85BB0-1A2A-4950-9319-65C0826AE94C}"/>
    <dgm:cxn modelId="{578308C2-0592-4F51-8185-78A0CB966E69}" type="presOf" srcId="{4A7D8CE8-864B-44B9-B61A-2B35A19D8145}" destId="{9B94E294-E731-49F0-BB2C-E6731B30AE5B}" srcOrd="0" destOrd="0" presId="urn:microsoft.com/office/officeart/2005/8/layout/vList6"/>
    <dgm:cxn modelId="{06AAAC14-D840-4A44-9C30-AE584400A1ED}" srcId="{AE7F53BC-F06A-472E-9679-6BC90477164D}" destId="{F1DB30D5-D12E-4C4D-A22B-0926E82794D9}" srcOrd="4" destOrd="0" parTransId="{2689D295-49D0-4BFE-80F3-78AAA35FF37E}" sibTransId="{B75FB484-83EB-476E-A1DE-CC8CA543D47D}"/>
    <dgm:cxn modelId="{980C14CF-EF30-4F5F-97DB-536E44219656}" srcId="{9CB29F7D-1059-4DE4-AF70-E9DAA723F86F}" destId="{5E72E8A5-35B5-44AB-A8A7-C8B7CC527136}" srcOrd="2" destOrd="0" parTransId="{83C23C02-1C4A-4B7A-A28C-58FD364828D3}" sibTransId="{966BB58D-ADA4-4436-B75B-95D24C55A377}"/>
    <dgm:cxn modelId="{6185BD20-8B3C-4846-9822-1DF71C2183F4}" type="presOf" srcId="{24A19B26-8CC3-442E-837B-878F347FCE6A}" destId="{9B94E294-E731-49F0-BB2C-E6731B30AE5B}" srcOrd="0" destOrd="4" presId="urn:microsoft.com/office/officeart/2005/8/layout/vList6"/>
    <dgm:cxn modelId="{81BA1A1E-EE38-41B8-B84C-7E4E7CF260DE}" srcId="{9CB29F7D-1059-4DE4-AF70-E9DAA723F86F}" destId="{F9A14F49-4096-41AF-9A44-9BC74FE6C8BC}" srcOrd="1" destOrd="0" parTransId="{F84D9EA1-A240-4F48-887B-6A98BB1B521B}" sibTransId="{07067791-FBC9-4745-B773-B29D49773112}"/>
    <dgm:cxn modelId="{197473D5-5C5A-4666-BCBC-43AFE817AAB6}" type="presOf" srcId="{29D2D3F8-BFE0-4FF1-A8C6-9A8EB5D67C35}" destId="{8BED0D4E-3E96-4D26-B7AB-D5D5EB64518C}" srcOrd="0" destOrd="5" presId="urn:microsoft.com/office/officeart/2005/8/layout/vList6"/>
    <dgm:cxn modelId="{482F1C79-2BDF-4C03-8F09-E21B4E20C004}" type="presOf" srcId="{F1DB30D5-D12E-4C4D-A22B-0926E82794D9}" destId="{8BED0D4E-3E96-4D26-B7AB-D5D5EB64518C}" srcOrd="0" destOrd="4" presId="urn:microsoft.com/office/officeart/2005/8/layout/vList6"/>
    <dgm:cxn modelId="{F2B3467C-E025-4E36-B495-F3B74E8B52DF}" srcId="{9CB29F7D-1059-4DE4-AF70-E9DAA723F86F}" destId="{67247FDA-DE62-4B29-AF04-2892D31B2582}" srcOrd="3" destOrd="0" parTransId="{26166163-B2EA-487D-81C2-1697AD5B0FE8}" sibTransId="{41822F64-5589-4DC9-9995-D2C1423355D3}"/>
    <dgm:cxn modelId="{2DE984A8-42DF-4DD6-84A9-65234A816CEE}" srcId="{BCDD7297-FBAD-4774-A333-72712C2D6EE1}" destId="{AE7F53BC-F06A-472E-9679-6BC90477164D}" srcOrd="1" destOrd="0" parTransId="{F0C2D639-BBE5-4F1F-95C3-D4FB951BC768}" sibTransId="{5BCDC192-436C-458F-95B0-21E06FBE3325}"/>
    <dgm:cxn modelId="{F14F57CD-A484-4B18-8818-AC8C6D3C2D98}" type="presParOf" srcId="{9F36C20D-8EAD-4EB0-89C1-E2C7462248CB}" destId="{D2DE7072-1367-48FC-92F0-42C33B17DC7E}" srcOrd="0" destOrd="0" presId="urn:microsoft.com/office/officeart/2005/8/layout/vList6"/>
    <dgm:cxn modelId="{E05D94FD-9CD6-4563-BC61-C1DFCC7A5542}" type="presParOf" srcId="{D2DE7072-1367-48FC-92F0-42C33B17DC7E}" destId="{DCAA29D6-AA7B-4103-8CD4-23780B9793A3}" srcOrd="0" destOrd="0" presId="urn:microsoft.com/office/officeart/2005/8/layout/vList6"/>
    <dgm:cxn modelId="{663908AC-6E77-46F9-88E8-DDC9278E904E}" type="presParOf" srcId="{D2DE7072-1367-48FC-92F0-42C33B17DC7E}" destId="{9B94E294-E731-49F0-BB2C-E6731B30AE5B}" srcOrd="1" destOrd="0" presId="urn:microsoft.com/office/officeart/2005/8/layout/vList6"/>
    <dgm:cxn modelId="{FE96E7DC-D1B8-4625-872E-0B83604BD806}" type="presParOf" srcId="{9F36C20D-8EAD-4EB0-89C1-E2C7462248CB}" destId="{06849B2C-8541-4435-99E8-C39E74850723}" srcOrd="1" destOrd="0" presId="urn:microsoft.com/office/officeart/2005/8/layout/vList6"/>
    <dgm:cxn modelId="{CF77B15E-CAE5-45DD-9ED2-B478E25F5346}" type="presParOf" srcId="{9F36C20D-8EAD-4EB0-89C1-E2C7462248CB}" destId="{40C9BE9D-90E5-4061-AD27-E08C9229F564}" srcOrd="2" destOrd="0" presId="urn:microsoft.com/office/officeart/2005/8/layout/vList6"/>
    <dgm:cxn modelId="{9978B64B-9607-4389-9628-E3E951186ED6}" type="presParOf" srcId="{40C9BE9D-90E5-4061-AD27-E08C9229F564}" destId="{856941C3-3F83-4A5E-9FF6-890A1ADFAD32}" srcOrd="0" destOrd="0" presId="urn:microsoft.com/office/officeart/2005/8/layout/vList6"/>
    <dgm:cxn modelId="{CE6F15AF-68BE-43C7-8781-2A4EFAB4A845}" type="presParOf" srcId="{40C9BE9D-90E5-4061-AD27-E08C9229F564}" destId="{8BED0D4E-3E96-4D26-B7AB-D5D5EB6451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2AA365-227C-45B6-AA63-0CF95C4F8BF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72B4EA7-264F-4F0C-811F-4306C57119E7}">
      <dgm:prSet phldrT="[Текст]" custT="1"/>
      <dgm:spPr/>
      <dgm:t>
        <a:bodyPr/>
        <a:lstStyle/>
        <a:p>
          <a:r>
            <a:rPr lang="uk-UA" sz="1700" dirty="0" smtClean="0">
              <a:latin typeface="Cambria" pitchFamily="18" charset="0"/>
              <a:ea typeface="Cambria" pitchFamily="18" charset="0"/>
            </a:rPr>
            <a:t>Забезпечення пільгових категорій населення відповідно до постанови КМУ від 17.08.1998 № 1303</a:t>
          </a:r>
          <a:endParaRPr lang="uk-UA" sz="1700" dirty="0">
            <a:latin typeface="Cambria" pitchFamily="18" charset="0"/>
            <a:ea typeface="Cambria" pitchFamily="18" charset="0"/>
          </a:endParaRPr>
        </a:p>
      </dgm:t>
    </dgm:pt>
    <dgm:pt modelId="{C9746CE0-C488-4671-982A-1909B1E82481}" type="parTrans" cxnId="{72088E40-31FA-4911-9D31-F65E52FB1F9A}">
      <dgm:prSet/>
      <dgm:spPr/>
      <dgm:t>
        <a:bodyPr/>
        <a:lstStyle/>
        <a:p>
          <a:endParaRPr lang="uk-UA" sz="1700">
            <a:latin typeface="Cambria" pitchFamily="18" charset="0"/>
            <a:ea typeface="Cambria" pitchFamily="18" charset="0"/>
          </a:endParaRPr>
        </a:p>
      </dgm:t>
    </dgm:pt>
    <dgm:pt modelId="{A24C290B-D36C-42AD-BFBF-33FF53600752}" type="sibTrans" cxnId="{72088E40-31FA-4911-9D31-F65E52FB1F9A}">
      <dgm:prSet/>
      <dgm:spPr/>
      <dgm:t>
        <a:bodyPr/>
        <a:lstStyle/>
        <a:p>
          <a:endParaRPr lang="uk-UA" sz="1700">
            <a:latin typeface="Cambria" pitchFamily="18" charset="0"/>
            <a:ea typeface="Cambria" pitchFamily="18" charset="0"/>
          </a:endParaRPr>
        </a:p>
      </dgm:t>
    </dgm:pt>
    <dgm:pt modelId="{71B5182C-3FD8-4D0E-B266-ADDF0E2A39FE}">
      <dgm:prSet phldrT="[Текст]" custT="1"/>
      <dgm:spPr/>
      <dgm:t>
        <a:bodyPr/>
        <a:lstStyle/>
        <a:p>
          <a:r>
            <a:rPr lang="uk-UA" sz="1700" dirty="0" smtClean="0">
              <a:latin typeface="Cambria" pitchFamily="18" charset="0"/>
              <a:ea typeface="Cambria" pitchFamily="18" charset="0"/>
            </a:rPr>
            <a:t>Безоплатний та пільговий відпуск лікарських засобів за рецептами лікарів у разі амбулаторного лікування окремих груп населення та за певними категоріями захворювань КНП “ЦПМСД” МСР” – 303,4 тис. грн.</a:t>
          </a:r>
          <a:endParaRPr lang="uk-UA" sz="1700" dirty="0">
            <a:latin typeface="Cambria" pitchFamily="18" charset="0"/>
            <a:ea typeface="Cambria" pitchFamily="18" charset="0"/>
          </a:endParaRPr>
        </a:p>
      </dgm:t>
    </dgm:pt>
    <dgm:pt modelId="{BC3BD068-7F8D-46E5-BEB6-557BE60450C1}" type="parTrans" cxnId="{D4880D3F-325E-490C-80D1-AF2719AAE720}">
      <dgm:prSet/>
      <dgm:spPr/>
      <dgm:t>
        <a:bodyPr/>
        <a:lstStyle/>
        <a:p>
          <a:endParaRPr lang="uk-UA" sz="1700">
            <a:latin typeface="Cambria" pitchFamily="18" charset="0"/>
            <a:ea typeface="Cambria" pitchFamily="18" charset="0"/>
          </a:endParaRPr>
        </a:p>
      </dgm:t>
    </dgm:pt>
    <dgm:pt modelId="{EFA00C88-26CB-4C85-A372-E4E17E734E38}" type="sibTrans" cxnId="{D4880D3F-325E-490C-80D1-AF2719AAE720}">
      <dgm:prSet/>
      <dgm:spPr/>
      <dgm:t>
        <a:bodyPr/>
        <a:lstStyle/>
        <a:p>
          <a:endParaRPr lang="uk-UA" sz="1700">
            <a:latin typeface="Cambria" pitchFamily="18" charset="0"/>
            <a:ea typeface="Cambria" pitchFamily="18" charset="0"/>
          </a:endParaRPr>
        </a:p>
      </dgm:t>
    </dgm:pt>
    <dgm:pt modelId="{FA581D19-54B3-47F0-A66C-97FE9D194C9B}">
      <dgm:prSet phldrT="[Текст]" custT="1"/>
      <dgm:spPr/>
      <dgm:t>
        <a:bodyPr/>
        <a:lstStyle/>
        <a:p>
          <a:r>
            <a:rPr lang="uk-UA" sz="1700" noProof="1" smtClean="0">
              <a:latin typeface="Cambria" pitchFamily="18" charset="0"/>
              <a:ea typeface="Cambria" pitchFamily="18" charset="0"/>
            </a:rPr>
            <a:t>Забезпечення безоплатного лікувального харчування для осіб, що мають рідкісні (орфанні) захворювання</a:t>
          </a:r>
          <a:endParaRPr lang="uk-UA" sz="1700" noProof="1">
            <a:latin typeface="Cambria" pitchFamily="18" charset="0"/>
            <a:ea typeface="Cambria" pitchFamily="18" charset="0"/>
          </a:endParaRPr>
        </a:p>
      </dgm:t>
    </dgm:pt>
    <dgm:pt modelId="{E0A01F16-3E9C-4DB6-8F64-CA9A75D55CF0}" type="parTrans" cxnId="{112AC074-8ACE-46E9-8D92-6367DFA42B70}">
      <dgm:prSet/>
      <dgm:spPr/>
      <dgm:t>
        <a:bodyPr/>
        <a:lstStyle/>
        <a:p>
          <a:endParaRPr lang="uk-UA" sz="1700">
            <a:latin typeface="Cambria" pitchFamily="18" charset="0"/>
            <a:ea typeface="Cambria" pitchFamily="18" charset="0"/>
          </a:endParaRPr>
        </a:p>
      </dgm:t>
    </dgm:pt>
    <dgm:pt modelId="{E03E9212-B822-4082-968F-2AA2F6CCBB57}" type="sibTrans" cxnId="{112AC074-8ACE-46E9-8D92-6367DFA42B70}">
      <dgm:prSet/>
      <dgm:spPr/>
      <dgm:t>
        <a:bodyPr/>
        <a:lstStyle/>
        <a:p>
          <a:endParaRPr lang="uk-UA" sz="1700">
            <a:latin typeface="Cambria" pitchFamily="18" charset="0"/>
            <a:ea typeface="Cambria" pitchFamily="18" charset="0"/>
          </a:endParaRPr>
        </a:p>
      </dgm:t>
    </dgm:pt>
    <dgm:pt modelId="{A09D803B-2D48-4F13-8697-50901BC1434F}">
      <dgm:prSet phldrT="[Текст]" custT="1"/>
      <dgm:spPr/>
      <dgm:t>
        <a:bodyPr/>
        <a:lstStyle/>
        <a:p>
          <a:r>
            <a:rPr lang="uk-UA" sz="1700" dirty="0" smtClean="0">
              <a:latin typeface="Cambria" pitchFamily="18" charset="0"/>
              <a:ea typeface="Cambria" pitchFamily="18" charset="0"/>
            </a:rPr>
            <a:t>Лікувальне харчування для осіб, які страждають на </a:t>
          </a:r>
          <a:r>
            <a:rPr lang="uk-UA" sz="1700" dirty="0" err="1" smtClean="0">
              <a:latin typeface="Cambria" pitchFamily="18" charset="0"/>
              <a:ea typeface="Cambria" pitchFamily="18" charset="0"/>
            </a:rPr>
            <a:t>фенілкетонурію</a:t>
          </a:r>
          <a:r>
            <a:rPr lang="uk-UA" sz="1700" dirty="0" smtClean="0">
              <a:latin typeface="Cambria" pitchFamily="18" charset="0"/>
              <a:ea typeface="Cambria" pitchFamily="18" charset="0"/>
            </a:rPr>
            <a:t> (2 особи) – 400,4 тис. грн. (77 банок)</a:t>
          </a:r>
          <a:endParaRPr lang="uk-UA" sz="1700" dirty="0">
            <a:latin typeface="Cambria" pitchFamily="18" charset="0"/>
            <a:ea typeface="Cambria" pitchFamily="18" charset="0"/>
          </a:endParaRPr>
        </a:p>
      </dgm:t>
    </dgm:pt>
    <dgm:pt modelId="{12439269-D3B9-44DC-ACDD-3EC67E5CB444}" type="parTrans" cxnId="{96987FA1-B92E-4ABC-BFCC-72213EC9CC89}">
      <dgm:prSet/>
      <dgm:spPr/>
      <dgm:t>
        <a:bodyPr/>
        <a:lstStyle/>
        <a:p>
          <a:endParaRPr lang="uk-UA" sz="1700">
            <a:latin typeface="Cambria" pitchFamily="18" charset="0"/>
            <a:ea typeface="Cambria" pitchFamily="18" charset="0"/>
          </a:endParaRPr>
        </a:p>
      </dgm:t>
    </dgm:pt>
    <dgm:pt modelId="{BCBCBAAA-30F6-4FA8-8DB3-2B08A6A82A62}" type="sibTrans" cxnId="{96987FA1-B92E-4ABC-BFCC-72213EC9CC89}">
      <dgm:prSet/>
      <dgm:spPr/>
      <dgm:t>
        <a:bodyPr/>
        <a:lstStyle/>
        <a:p>
          <a:endParaRPr lang="uk-UA" sz="1700">
            <a:latin typeface="Cambria" pitchFamily="18" charset="0"/>
            <a:ea typeface="Cambria" pitchFamily="18" charset="0"/>
          </a:endParaRPr>
        </a:p>
      </dgm:t>
    </dgm:pt>
    <dgm:pt modelId="{A60BF074-3268-4464-85DA-F2775224D012}">
      <dgm:prSet phldrT="[Текст]" custT="1"/>
      <dgm:spPr/>
      <dgm:t>
        <a:bodyPr/>
        <a:lstStyle/>
        <a:p>
          <a:r>
            <a:rPr lang="uk-UA" sz="1700" dirty="0" smtClean="0">
              <a:latin typeface="Cambria" pitchFamily="18" charset="0"/>
              <a:ea typeface="Cambria" pitchFamily="18" charset="0"/>
            </a:rPr>
            <a:t>Забезпечення </a:t>
          </a:r>
          <a:r>
            <a:rPr lang="uk-UA" sz="1700" b="0" i="0" dirty="0" smtClean="0">
              <a:latin typeface="Cambria" pitchFamily="18" charset="0"/>
              <a:ea typeface="Cambria" pitchFamily="18" charset="0"/>
            </a:rPr>
            <a:t>медичними виробами, </a:t>
          </a:r>
          <a:r>
            <a:rPr lang="uk-UA" sz="1700" dirty="0" smtClean="0">
              <a:latin typeface="Cambria" pitchFamily="18" charset="0"/>
              <a:ea typeface="Cambria" pitchFamily="18" charset="0"/>
            </a:rPr>
            <a:t>матеріалами </a:t>
          </a:r>
          <a:r>
            <a:rPr lang="uk-UA" sz="1700" b="0" i="0" dirty="0" smtClean="0">
              <a:latin typeface="Cambria" pitchFamily="18" charset="0"/>
              <a:ea typeface="Cambria" pitchFamily="18" charset="0"/>
            </a:rPr>
            <a:t>та іншими засобами осіб з інвалідністю, дітей з інвалідністю </a:t>
          </a:r>
          <a:r>
            <a:rPr lang="uk-UA" sz="1700" dirty="0" smtClean="0">
              <a:latin typeface="Cambria" pitchFamily="18" charset="0"/>
              <a:ea typeface="Cambria" pitchFamily="18" charset="0"/>
            </a:rPr>
            <a:t>відповідно до постанови КМУ від 03.12.2009     № 1301 – 36,120 тис. грн. (9 осіб)</a:t>
          </a:r>
          <a:endParaRPr lang="uk-UA" sz="1700" dirty="0">
            <a:latin typeface="Cambria" pitchFamily="18" charset="0"/>
            <a:ea typeface="Cambria" pitchFamily="18" charset="0"/>
          </a:endParaRPr>
        </a:p>
      </dgm:t>
    </dgm:pt>
    <dgm:pt modelId="{EE896963-2226-4202-89DA-9185DF9763D1}" type="parTrans" cxnId="{3CA6F8C0-6F64-48B6-B3D8-52B9AC5BAC29}">
      <dgm:prSet/>
      <dgm:spPr/>
      <dgm:t>
        <a:bodyPr/>
        <a:lstStyle/>
        <a:p>
          <a:endParaRPr lang="uk-UA"/>
        </a:p>
      </dgm:t>
    </dgm:pt>
    <dgm:pt modelId="{A8FAD636-1499-489C-9036-7F4CCD76A792}" type="sibTrans" cxnId="{3CA6F8C0-6F64-48B6-B3D8-52B9AC5BAC29}">
      <dgm:prSet/>
      <dgm:spPr/>
      <dgm:t>
        <a:bodyPr/>
        <a:lstStyle/>
        <a:p>
          <a:endParaRPr lang="uk-UA"/>
        </a:p>
      </dgm:t>
    </dgm:pt>
    <dgm:pt modelId="{5D72B18C-8EE3-4ADA-AB0A-B411DB825582}" type="pres">
      <dgm:prSet presAssocID="{E82AA365-227C-45B6-AA63-0CF95C4F8B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D5C4D87-F3DC-4F88-A42D-E7C042372338}" type="pres">
      <dgm:prSet presAssocID="{C72B4EA7-264F-4F0C-811F-4306C57119E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135AB2-0944-430A-8E0E-373B0526AAE7}" type="pres">
      <dgm:prSet presAssocID="{C72B4EA7-264F-4F0C-811F-4306C57119E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79B38E-D6EE-407D-A0F8-4ACD28EC6DE7}" type="pres">
      <dgm:prSet presAssocID="{FA581D19-54B3-47F0-A66C-97FE9D194C9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9FCBF8-8F1F-4EF1-A68D-C44320AF4BCC}" type="pres">
      <dgm:prSet presAssocID="{FA581D19-54B3-47F0-A66C-97FE9D194C9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654C01-E50D-47A7-95E8-9497CA85BD7D}" type="pres">
      <dgm:prSet presAssocID="{A60BF074-3268-4464-85DA-F2775224D0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FD53A5A-13FB-4CD1-97B2-FB98C7911B7D}" type="presOf" srcId="{71B5182C-3FD8-4D0E-B266-ADDF0E2A39FE}" destId="{37135AB2-0944-430A-8E0E-373B0526AAE7}" srcOrd="0" destOrd="0" presId="urn:microsoft.com/office/officeart/2005/8/layout/vList2"/>
    <dgm:cxn modelId="{3CA6F8C0-6F64-48B6-B3D8-52B9AC5BAC29}" srcId="{E82AA365-227C-45B6-AA63-0CF95C4F8BF4}" destId="{A60BF074-3268-4464-85DA-F2775224D012}" srcOrd="2" destOrd="0" parTransId="{EE896963-2226-4202-89DA-9185DF9763D1}" sibTransId="{A8FAD636-1499-489C-9036-7F4CCD76A792}"/>
    <dgm:cxn modelId="{96987FA1-B92E-4ABC-BFCC-72213EC9CC89}" srcId="{FA581D19-54B3-47F0-A66C-97FE9D194C9B}" destId="{A09D803B-2D48-4F13-8697-50901BC1434F}" srcOrd="0" destOrd="0" parTransId="{12439269-D3B9-44DC-ACDD-3EC67E5CB444}" sibTransId="{BCBCBAAA-30F6-4FA8-8DB3-2B08A6A82A62}"/>
    <dgm:cxn modelId="{560316A6-337C-478C-BA62-06F50673111D}" type="presOf" srcId="{E82AA365-227C-45B6-AA63-0CF95C4F8BF4}" destId="{5D72B18C-8EE3-4ADA-AB0A-B411DB825582}" srcOrd="0" destOrd="0" presId="urn:microsoft.com/office/officeart/2005/8/layout/vList2"/>
    <dgm:cxn modelId="{72088E40-31FA-4911-9D31-F65E52FB1F9A}" srcId="{E82AA365-227C-45B6-AA63-0CF95C4F8BF4}" destId="{C72B4EA7-264F-4F0C-811F-4306C57119E7}" srcOrd="0" destOrd="0" parTransId="{C9746CE0-C488-4671-982A-1909B1E82481}" sibTransId="{A24C290B-D36C-42AD-BFBF-33FF53600752}"/>
    <dgm:cxn modelId="{112AC074-8ACE-46E9-8D92-6367DFA42B70}" srcId="{E82AA365-227C-45B6-AA63-0CF95C4F8BF4}" destId="{FA581D19-54B3-47F0-A66C-97FE9D194C9B}" srcOrd="1" destOrd="0" parTransId="{E0A01F16-3E9C-4DB6-8F64-CA9A75D55CF0}" sibTransId="{E03E9212-B822-4082-968F-2AA2F6CCBB57}"/>
    <dgm:cxn modelId="{D4880D3F-325E-490C-80D1-AF2719AAE720}" srcId="{C72B4EA7-264F-4F0C-811F-4306C57119E7}" destId="{71B5182C-3FD8-4D0E-B266-ADDF0E2A39FE}" srcOrd="0" destOrd="0" parTransId="{BC3BD068-7F8D-46E5-BEB6-557BE60450C1}" sibTransId="{EFA00C88-26CB-4C85-A372-E4E17E734E38}"/>
    <dgm:cxn modelId="{4265C9EE-2154-4588-85D1-1976ECC2B033}" type="presOf" srcId="{FA581D19-54B3-47F0-A66C-97FE9D194C9B}" destId="{3C79B38E-D6EE-407D-A0F8-4ACD28EC6DE7}" srcOrd="0" destOrd="0" presId="urn:microsoft.com/office/officeart/2005/8/layout/vList2"/>
    <dgm:cxn modelId="{2EF1CDAF-0D64-4CA1-9C81-146C264CE275}" type="presOf" srcId="{A09D803B-2D48-4F13-8697-50901BC1434F}" destId="{879FCBF8-8F1F-4EF1-A68D-C44320AF4BCC}" srcOrd="0" destOrd="0" presId="urn:microsoft.com/office/officeart/2005/8/layout/vList2"/>
    <dgm:cxn modelId="{A31A3EA6-6E2C-456B-B1BC-E7E46EBD3D31}" type="presOf" srcId="{C72B4EA7-264F-4F0C-811F-4306C57119E7}" destId="{2D5C4D87-F3DC-4F88-A42D-E7C042372338}" srcOrd="0" destOrd="0" presId="urn:microsoft.com/office/officeart/2005/8/layout/vList2"/>
    <dgm:cxn modelId="{CE61C145-D7C4-4C64-9A12-1BEF1E48B4D3}" type="presOf" srcId="{A60BF074-3268-4464-85DA-F2775224D012}" destId="{DF654C01-E50D-47A7-95E8-9497CA85BD7D}" srcOrd="0" destOrd="0" presId="urn:microsoft.com/office/officeart/2005/8/layout/vList2"/>
    <dgm:cxn modelId="{81085F41-E262-4959-99B5-73751EA9C884}" type="presParOf" srcId="{5D72B18C-8EE3-4ADA-AB0A-B411DB825582}" destId="{2D5C4D87-F3DC-4F88-A42D-E7C042372338}" srcOrd="0" destOrd="0" presId="urn:microsoft.com/office/officeart/2005/8/layout/vList2"/>
    <dgm:cxn modelId="{132DE4D2-7C06-455C-892B-68D8022FDFDF}" type="presParOf" srcId="{5D72B18C-8EE3-4ADA-AB0A-B411DB825582}" destId="{37135AB2-0944-430A-8E0E-373B0526AAE7}" srcOrd="1" destOrd="0" presId="urn:microsoft.com/office/officeart/2005/8/layout/vList2"/>
    <dgm:cxn modelId="{C5AEB8D7-456B-45AF-A56C-FD1CBA6F1E76}" type="presParOf" srcId="{5D72B18C-8EE3-4ADA-AB0A-B411DB825582}" destId="{3C79B38E-D6EE-407D-A0F8-4ACD28EC6DE7}" srcOrd="2" destOrd="0" presId="urn:microsoft.com/office/officeart/2005/8/layout/vList2"/>
    <dgm:cxn modelId="{75E30A2D-64A8-4028-9F15-FF75C4C02E07}" type="presParOf" srcId="{5D72B18C-8EE3-4ADA-AB0A-B411DB825582}" destId="{879FCBF8-8F1F-4EF1-A68D-C44320AF4BCC}" srcOrd="3" destOrd="0" presId="urn:microsoft.com/office/officeart/2005/8/layout/vList2"/>
    <dgm:cxn modelId="{AE10FE8B-D87E-4C9C-8472-65F93FCF0446}" type="presParOf" srcId="{5D72B18C-8EE3-4ADA-AB0A-B411DB825582}" destId="{DF654C01-E50D-47A7-95E8-9497CA85BD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5D2ECF1-04ED-42B7-8FB9-5BC435D0490A}" type="doc">
      <dgm:prSet loTypeId="urn:microsoft.com/office/officeart/2005/8/layout/cycle2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E8FD9E6-D59C-4918-84D9-266C96BF1FF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uk-UA" sz="1200" b="1" noProof="1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Утримання  КЗ            “ Центр соціальних послуг ” МСР”                                   7 823,5  тис. грн. </a:t>
          </a:r>
          <a:endParaRPr lang="uk-UA" sz="1200" b="1" noProof="1">
            <a:solidFill>
              <a:schemeClr val="tx2">
                <a:lumMod val="75000"/>
              </a:schemeClr>
            </a:solidFill>
            <a:latin typeface="Cambria" pitchFamily="18" charset="0"/>
          </a:endParaRPr>
        </a:p>
      </dgm:t>
    </dgm:pt>
    <dgm:pt modelId="{EDB55F38-7A07-4EDA-9782-0757C1A0084F}" type="parTrans" cxnId="{7F548B8D-A5BF-4749-9E90-CAC50D30B50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1123757-D225-4D13-818E-ABE44D090BBF}" type="sibTrans" cxnId="{7F548B8D-A5BF-4749-9E90-CAC50D30B506}">
      <dgm:prSet/>
      <dgm:spPr/>
      <dgm:t>
        <a:bodyPr/>
        <a:lstStyle/>
        <a:p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30C3EB60-57E5-4616-AE5A-8C72C3E52711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uk-UA" sz="12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Підтримка Захисників та Захисниць Межівської СТГ, членів їх сімей </a:t>
          </a:r>
        </a:p>
        <a:p>
          <a:r>
            <a:rPr lang="uk-UA" sz="12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2 403,2 тис. грн.</a:t>
          </a:r>
          <a:endParaRPr lang="ru-RU" sz="1200" b="1" dirty="0">
            <a:solidFill>
              <a:schemeClr val="tx2">
                <a:lumMod val="75000"/>
              </a:schemeClr>
            </a:solidFill>
            <a:latin typeface="Cambria" pitchFamily="18" charset="0"/>
          </a:endParaRPr>
        </a:p>
      </dgm:t>
    </dgm:pt>
    <dgm:pt modelId="{551B50CB-8EF8-414B-8FC2-639FD52A0243}" type="parTrans" cxnId="{8D50E92B-1D8C-48D5-866E-DAED67FA3D0E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47E6038-610B-4573-946B-71039045E3CE}" type="sibTrans" cxnId="{8D50E92B-1D8C-48D5-866E-DAED67FA3D0E}">
      <dgm:prSet/>
      <dgm:spPr/>
      <dgm:t>
        <a:bodyPr/>
        <a:lstStyle/>
        <a:p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77B3B29B-0E0B-46F2-81E4-E29467D98F24}">
      <dgm:prSet phldrT="[Текст]"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uk-UA" sz="12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Громадські роботи  1 000,0 тис. грн.</a:t>
          </a:r>
          <a:endParaRPr lang="ru-RU" sz="1200" b="1" dirty="0">
            <a:solidFill>
              <a:schemeClr val="tx2">
                <a:lumMod val="75000"/>
              </a:schemeClr>
            </a:solidFill>
            <a:latin typeface="Cambria" pitchFamily="18" charset="0"/>
            <a:cs typeface="Times New Roman" pitchFamily="18" charset="0"/>
          </a:endParaRPr>
        </a:p>
      </dgm:t>
    </dgm:pt>
    <dgm:pt modelId="{BDECAA33-5263-471B-8296-4F4D16597173}" type="parTrans" cxnId="{CAB8B645-3360-4E69-B971-E27CF8BD9E4A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C9EF50B-1812-47E3-AA4C-A5894BCE4E0C}" type="sibTrans" cxnId="{CAB8B645-3360-4E69-B971-E27CF8BD9E4A}">
      <dgm:prSet/>
      <dgm:spPr/>
      <dgm:t>
        <a:bodyPr/>
        <a:lstStyle/>
        <a:p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4A05298A-078B-4259-B071-491CDA67F9EA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en-US" sz="1200" b="1" noProof="1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Соцпослуги громадянам нездатним до самообслуговування   500,0 тис. грн.</a:t>
          </a:r>
          <a:endParaRPr lang="en-US" sz="1200" b="1" noProof="1">
            <a:solidFill>
              <a:schemeClr val="tx2">
                <a:lumMod val="75000"/>
              </a:schemeClr>
            </a:solidFill>
            <a:latin typeface="Cambria" pitchFamily="18" charset="0"/>
          </a:endParaRPr>
        </a:p>
      </dgm:t>
    </dgm:pt>
    <dgm:pt modelId="{7404655D-A3FF-48DE-B514-136D2D049AD9}" type="parTrans" cxnId="{CF61FD32-F6C6-4E33-9D13-B46BD9B42A72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0AF0A608-3373-4C3A-B966-DBDCDBB0BDE3}" type="sibTrans" cxnId="{CF61FD32-F6C6-4E33-9D13-B46BD9B42A72}">
      <dgm:prSet/>
      <dgm:spPr/>
      <dgm:t>
        <a:bodyPr/>
        <a:lstStyle/>
        <a:p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10EBA1C5-46B3-476C-B632-C48B33F9DAE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uk-UA" sz="1200" b="1" noProof="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Допомога на поховання 33,0 тис. грн,  передплата періодичних видань 88,6 тис. грн,</a:t>
          </a:r>
          <a:endParaRPr lang="ru-RU" sz="1200" b="1" dirty="0">
            <a:solidFill>
              <a:schemeClr val="tx2">
                <a:lumMod val="75000"/>
              </a:schemeClr>
            </a:solidFill>
            <a:latin typeface="Cambria" pitchFamily="18" charset="0"/>
          </a:endParaRPr>
        </a:p>
      </dgm:t>
    </dgm:pt>
    <dgm:pt modelId="{CDCCB4FF-0AC0-4504-801D-2AA98F277EBE}" type="parTrans" cxnId="{902BC148-9D63-4A6E-8C0C-18902492854C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4661C7A-DF93-48FD-A262-7E35A9AEE7E0}" type="sibTrans" cxnId="{902BC148-9D63-4A6E-8C0C-18902492854C}">
      <dgm:prSet/>
      <dgm:spPr/>
      <dgm:t>
        <a:bodyPr/>
        <a:lstStyle/>
        <a:p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A9A4C8C1-5B84-441D-9798-62733691C5C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uk-UA" sz="12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Перевезення гуманітарної допомоги  80,0 тис. грн,  поштові послуги 7,2 тис. грн.</a:t>
          </a:r>
          <a:endParaRPr lang="ru-RU" sz="1200" b="1" dirty="0">
            <a:solidFill>
              <a:schemeClr val="tx2">
                <a:lumMod val="75000"/>
              </a:schemeClr>
            </a:solidFill>
            <a:latin typeface="Cambria" pitchFamily="18" charset="0"/>
          </a:endParaRPr>
        </a:p>
      </dgm:t>
    </dgm:pt>
    <dgm:pt modelId="{8B1B1C92-74C9-48F4-BA64-500C25BE5294}" type="parTrans" cxnId="{3348B418-8320-481C-938A-3A269B5D56DC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36F1E2E-0CED-449D-ABA9-23A4357090AA}" type="sibTrans" cxnId="{3348B418-8320-481C-938A-3A269B5D56DC}">
      <dgm:prSet/>
      <dgm:spPr/>
      <dgm:t>
        <a:bodyPr/>
        <a:lstStyle/>
        <a:p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07E3C616-9907-482E-8806-2F8172CB7470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en-US" sz="1200" b="1" noProof="1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Компенсаційні виплати на пільговий проїзд – 21,5 тис. грн.; пільги з оплати послуг зв’язку – 6,0 тис. грн.</a:t>
          </a:r>
          <a:endParaRPr lang="en-US" sz="1200" b="1" noProof="1">
            <a:solidFill>
              <a:schemeClr val="tx2">
                <a:lumMod val="75000"/>
              </a:schemeClr>
            </a:solidFill>
            <a:latin typeface="Cambria" pitchFamily="18" charset="0"/>
          </a:endParaRPr>
        </a:p>
      </dgm:t>
    </dgm:pt>
    <dgm:pt modelId="{612D3F56-C93B-465B-9684-2FE94D4A11C9}" type="parTrans" cxnId="{12DEEAA2-E396-44E1-8082-F4155534F2A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9111503-032A-46CD-804F-975238E5936B}" type="sibTrans" cxnId="{12DEEAA2-E396-44E1-8082-F4155534F2AD}">
      <dgm:prSet/>
      <dgm:spPr/>
      <dgm:t>
        <a:bodyPr/>
        <a:lstStyle/>
        <a:p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7ED9765F-22E4-48A2-A053-D6C644727A90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uk-UA" sz="12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rPr>
            <a:t>Заходи державної політики з питань дітей    50,0 тис. грн.</a:t>
          </a:r>
          <a:endParaRPr lang="ru-RU" sz="1200" b="1" dirty="0">
            <a:solidFill>
              <a:schemeClr val="tx2">
                <a:lumMod val="75000"/>
              </a:schemeClr>
            </a:solidFill>
            <a:latin typeface="Cambria" pitchFamily="18" charset="0"/>
            <a:cs typeface="Times New Roman" pitchFamily="18" charset="0"/>
          </a:endParaRPr>
        </a:p>
      </dgm:t>
    </dgm:pt>
    <dgm:pt modelId="{9197498A-AD11-4919-9BC9-8812316ECCFD}" type="parTrans" cxnId="{60C6879E-3261-42A1-A6B4-AC7E65498C7D}">
      <dgm:prSet/>
      <dgm:spPr/>
      <dgm:t>
        <a:bodyPr/>
        <a:lstStyle/>
        <a:p>
          <a:endParaRPr lang="uk-UA">
            <a:solidFill>
              <a:schemeClr val="tx2">
                <a:lumMod val="75000"/>
              </a:schemeClr>
            </a:solidFill>
          </a:endParaRPr>
        </a:p>
      </dgm:t>
    </dgm:pt>
    <dgm:pt modelId="{D5CE6294-30BC-49AF-8ED9-5C933D816AA2}" type="sibTrans" cxnId="{60C6879E-3261-42A1-A6B4-AC7E65498C7D}">
      <dgm:prSet/>
      <dgm:spPr/>
      <dgm:t>
        <a:bodyPr/>
        <a:lstStyle/>
        <a:p>
          <a:endParaRPr lang="uk-UA" dirty="0">
            <a:solidFill>
              <a:schemeClr val="tx2">
                <a:lumMod val="75000"/>
              </a:schemeClr>
            </a:solidFill>
          </a:endParaRPr>
        </a:p>
      </dgm:t>
    </dgm:pt>
    <dgm:pt modelId="{11C86BE5-6D58-4853-B648-33323C9D93A8}">
      <dgm:prSet phldrT="[Текст]"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uk-UA" sz="12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Виплати до  Чорнобильської </a:t>
          </a:r>
          <a:r>
            <a:rPr lang="uk-UA" sz="1200" b="1" dirty="0" err="1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кат-фи</a:t>
          </a:r>
          <a:r>
            <a:rPr lang="uk-UA" sz="12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  38,0 тис. грн,  медобслуговування постраждалих осіб      15,4 тис. грн.</a:t>
          </a:r>
          <a:endParaRPr lang="ru-RU" sz="1200" b="1" dirty="0">
            <a:solidFill>
              <a:schemeClr val="tx2">
                <a:lumMod val="75000"/>
              </a:schemeClr>
            </a:solidFill>
            <a:latin typeface="Cambria" pitchFamily="18" charset="0"/>
          </a:endParaRPr>
        </a:p>
      </dgm:t>
    </dgm:pt>
    <dgm:pt modelId="{C4771ADD-5CCE-422B-8735-9AAF5D55F0C8}" type="parTrans" cxnId="{8878FCBE-BFF9-457D-992C-82B669742402}">
      <dgm:prSet/>
      <dgm:spPr/>
      <dgm:t>
        <a:bodyPr/>
        <a:lstStyle/>
        <a:p>
          <a:endParaRPr lang="uk-UA">
            <a:solidFill>
              <a:schemeClr val="tx2">
                <a:lumMod val="75000"/>
              </a:schemeClr>
            </a:solidFill>
          </a:endParaRPr>
        </a:p>
      </dgm:t>
    </dgm:pt>
    <dgm:pt modelId="{08B3016D-CFC5-4359-8C64-75220349DA3A}" type="sibTrans" cxnId="{8878FCBE-BFF9-457D-992C-82B669742402}">
      <dgm:prSet/>
      <dgm:spPr/>
      <dgm:t>
        <a:bodyPr/>
        <a:lstStyle/>
        <a:p>
          <a:endParaRPr lang="uk-UA">
            <a:solidFill>
              <a:schemeClr val="tx2">
                <a:lumMod val="75000"/>
              </a:schemeClr>
            </a:solidFill>
          </a:endParaRPr>
        </a:p>
      </dgm:t>
    </dgm:pt>
    <dgm:pt modelId="{4CD6658B-6E5B-45C5-88CE-C66C20925F4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uk-UA" sz="12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Матеріальна допомога особам, що опинилися в складних життєвих обставинах   350,0  тис. грн.</a:t>
          </a:r>
          <a:endParaRPr lang="uk-UA" sz="1200" b="1" noProof="0" dirty="0">
            <a:solidFill>
              <a:schemeClr val="tx2">
                <a:lumMod val="75000"/>
              </a:schemeClr>
            </a:solidFill>
            <a:latin typeface="Cambria" pitchFamily="18" charset="0"/>
          </a:endParaRPr>
        </a:p>
      </dgm:t>
    </dgm:pt>
    <dgm:pt modelId="{21B24498-004C-4173-930A-AFFF96A0AA3D}" type="parTrans" cxnId="{2BF11C57-B0D7-4BA6-BB1A-E0631F7BC21D}">
      <dgm:prSet/>
      <dgm:spPr/>
      <dgm:t>
        <a:bodyPr/>
        <a:lstStyle/>
        <a:p>
          <a:endParaRPr lang="uk-UA">
            <a:solidFill>
              <a:schemeClr val="tx2">
                <a:lumMod val="75000"/>
              </a:schemeClr>
            </a:solidFill>
          </a:endParaRPr>
        </a:p>
      </dgm:t>
    </dgm:pt>
    <dgm:pt modelId="{F1D2BF9F-C3F0-4589-AC0A-D91F973DF738}" type="sibTrans" cxnId="{2BF11C57-B0D7-4BA6-BB1A-E0631F7BC21D}">
      <dgm:prSet/>
      <dgm:spPr/>
      <dgm:t>
        <a:bodyPr/>
        <a:lstStyle/>
        <a:p>
          <a:endParaRPr lang="uk-UA">
            <a:solidFill>
              <a:schemeClr val="tx2">
                <a:lumMod val="75000"/>
              </a:schemeClr>
            </a:solidFill>
          </a:endParaRPr>
        </a:p>
      </dgm:t>
    </dgm:pt>
    <dgm:pt modelId="{4B539AF8-80F8-49A9-A46C-3AF91F202999}" type="pres">
      <dgm:prSet presAssocID="{45D2ECF1-04ED-42B7-8FB9-5BC435D049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FD749F-3251-4ABD-ABDC-11EA39AC8DC9}" type="pres">
      <dgm:prSet presAssocID="{CE8FD9E6-D59C-4918-84D9-266C96BF1FF9}" presName="node" presStyleLbl="node1" presStyleIdx="0" presStyleCnt="10" custScaleX="221680" custScaleY="123435" custRadScaleRad="99509" custRadScaleInc="28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E79B8-31DA-4ADB-AA14-CB6D8C69EB9A}" type="pres">
      <dgm:prSet presAssocID="{91123757-D225-4D13-818E-ABE44D090BBF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6A9EEDB9-93C2-41BC-BB1E-86ED7F5DDBCB}" type="pres">
      <dgm:prSet presAssocID="{91123757-D225-4D13-818E-ABE44D090BB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AC8AE658-B9CF-4C60-8C36-DB1E23DA7D32}" type="pres">
      <dgm:prSet presAssocID="{30C3EB60-57E5-4616-AE5A-8C72C3E52711}" presName="node" presStyleLbl="node1" presStyleIdx="1" presStyleCnt="10" custScaleX="240702" custScaleY="123435" custRadScaleRad="143698" custRadScaleInc="78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49DCC-79F5-4608-9190-322011DC81CE}" type="pres">
      <dgm:prSet presAssocID="{D47E6038-610B-4573-946B-71039045E3CE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E8B786C7-6C93-40F0-AB57-8085FAF528B9}" type="pres">
      <dgm:prSet presAssocID="{D47E6038-610B-4573-946B-71039045E3CE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A6365F20-CB83-46C6-B2D9-A118F356A1AA}" type="pres">
      <dgm:prSet presAssocID="{77B3B29B-0E0B-46F2-81E4-E29467D98F24}" presName="node" presStyleLbl="node1" presStyleIdx="2" presStyleCnt="10" custScaleX="221680" custScaleY="123435" custRadScaleRad="142505" custRadScaleInc="20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8F862-883E-4759-A237-685F2F02C592}" type="pres">
      <dgm:prSet presAssocID="{CC9EF50B-1812-47E3-AA4C-A5894BCE4E0C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B51631DC-439D-4A3B-8F27-5581492F5DB8}" type="pres">
      <dgm:prSet presAssocID="{CC9EF50B-1812-47E3-AA4C-A5894BCE4E0C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50679C6F-822B-4AC4-93BA-125092CBCDE3}" type="pres">
      <dgm:prSet presAssocID="{4A05298A-078B-4259-B071-491CDA67F9EA}" presName="node" presStyleLbl="node1" presStyleIdx="3" presStyleCnt="10" custScaleX="221680" custScaleY="123435" custRadScaleRad="142969" custRadScaleInc="-32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F5A0C-800E-46C6-82ED-E5701B7D278C}" type="pres">
      <dgm:prSet presAssocID="{0AF0A608-3373-4C3A-B966-DBDCDBB0BDE3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3FAB8E1B-BE12-405A-9771-13F5B4B3A218}" type="pres">
      <dgm:prSet presAssocID="{0AF0A608-3373-4C3A-B966-DBDCDBB0BDE3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5AB3BDBC-651C-4AFA-B93F-E44184226A0C}" type="pres">
      <dgm:prSet presAssocID="{4CD6658B-6E5B-45C5-88CE-C66C20925F46}" presName="node" presStyleLbl="node1" presStyleIdx="4" presStyleCnt="10" custScaleX="221680" custScaleY="123435" custRadScaleRad="146965" custRadScaleInc="-466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1F2186-6633-4F39-AD66-990A2015C0B0}" type="pres">
      <dgm:prSet presAssocID="{F1D2BF9F-C3F0-4589-AC0A-D91F973DF738}" presName="sibTrans" presStyleLbl="sibTrans2D1" presStyleIdx="4" presStyleCnt="10"/>
      <dgm:spPr/>
      <dgm:t>
        <a:bodyPr/>
        <a:lstStyle/>
        <a:p>
          <a:endParaRPr lang="uk-UA"/>
        </a:p>
      </dgm:t>
    </dgm:pt>
    <dgm:pt modelId="{38A72758-AEDA-4EB6-8554-42D414BE9470}" type="pres">
      <dgm:prSet presAssocID="{F1D2BF9F-C3F0-4589-AC0A-D91F973DF738}" presName="connectorText" presStyleLbl="sibTrans2D1" presStyleIdx="4" presStyleCnt="10"/>
      <dgm:spPr/>
      <dgm:t>
        <a:bodyPr/>
        <a:lstStyle/>
        <a:p>
          <a:endParaRPr lang="uk-UA"/>
        </a:p>
      </dgm:t>
    </dgm:pt>
    <dgm:pt modelId="{078E04C8-7A66-41FE-A9E3-C1FE4773C40C}" type="pres">
      <dgm:prSet presAssocID="{10EBA1C5-46B3-476C-B632-C48B33F9DAE5}" presName="node" presStyleLbl="node1" presStyleIdx="5" presStyleCnt="10" custScaleX="221680" custScaleY="123435" custRadScaleRad="95547" custRadScaleInc="-9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8F2E8-BED0-4159-87D3-7ADD92FE187D}" type="pres">
      <dgm:prSet presAssocID="{84661C7A-DF93-48FD-A262-7E35A9AEE7E0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FC3AAEFE-F3AC-40A6-A618-AD4D75A00438}" type="pres">
      <dgm:prSet presAssocID="{84661C7A-DF93-48FD-A262-7E35A9AEE7E0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44B38248-4403-43B1-89CB-FD8526627578}" type="pres">
      <dgm:prSet presAssocID="{A9A4C8C1-5B84-441D-9798-62733691C5C2}" presName="node" presStyleLbl="node1" presStyleIdx="6" presStyleCnt="10" custScaleX="221680" custScaleY="123435" custRadScaleRad="120516" custRadScaleInc="86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79A84-1A90-4633-ADC3-6447444BB31F}" type="pres">
      <dgm:prSet presAssocID="{C36F1E2E-0CED-449D-ABA9-23A4357090AA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F69F14C4-4B28-4F64-B233-836D5E8DB864}" type="pres">
      <dgm:prSet presAssocID="{C36F1E2E-0CED-449D-ABA9-23A4357090AA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32AA51B2-82B3-47BF-896D-28C6CD96BA28}" type="pres">
      <dgm:prSet presAssocID="{7ED9765F-22E4-48A2-A053-D6C644727A90}" presName="node" presStyleLbl="node1" presStyleIdx="7" presStyleCnt="10" custScaleX="221680" custScaleY="123435" custRadScaleRad="136046" custRadScaleInc="620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1BD283-2CDD-4EED-9A6C-7BF30101F16F}" type="pres">
      <dgm:prSet presAssocID="{D5CE6294-30BC-49AF-8ED9-5C933D816AA2}" presName="sibTrans" presStyleLbl="sibTrans2D1" presStyleIdx="7" presStyleCnt="10"/>
      <dgm:spPr/>
      <dgm:t>
        <a:bodyPr/>
        <a:lstStyle/>
        <a:p>
          <a:endParaRPr lang="uk-UA"/>
        </a:p>
      </dgm:t>
    </dgm:pt>
    <dgm:pt modelId="{6A48F868-DDCC-429E-82BE-FFCA094E34F9}" type="pres">
      <dgm:prSet presAssocID="{D5CE6294-30BC-49AF-8ED9-5C933D816AA2}" presName="connectorText" presStyleLbl="sibTrans2D1" presStyleIdx="7" presStyleCnt="10"/>
      <dgm:spPr/>
      <dgm:t>
        <a:bodyPr/>
        <a:lstStyle/>
        <a:p>
          <a:endParaRPr lang="uk-UA"/>
        </a:p>
      </dgm:t>
    </dgm:pt>
    <dgm:pt modelId="{7B0FCF9A-D95A-4EF6-8874-ECC8D229C1BD}" type="pres">
      <dgm:prSet presAssocID="{11C86BE5-6D58-4853-B648-33323C9D93A8}" presName="node" presStyleLbl="node1" presStyleIdx="8" presStyleCnt="10" custScaleX="221680" custScaleY="123435" custRadScaleRad="142695" custRadScaleInc="-8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331510-E2C9-4446-894A-1723E68FAAB4}" type="pres">
      <dgm:prSet presAssocID="{08B3016D-CFC5-4359-8C64-75220349DA3A}" presName="sibTrans" presStyleLbl="sibTrans2D1" presStyleIdx="8" presStyleCnt="10"/>
      <dgm:spPr/>
      <dgm:t>
        <a:bodyPr/>
        <a:lstStyle/>
        <a:p>
          <a:endParaRPr lang="uk-UA"/>
        </a:p>
      </dgm:t>
    </dgm:pt>
    <dgm:pt modelId="{585EC37F-824A-4B6C-A183-CDE1F5BC0952}" type="pres">
      <dgm:prSet presAssocID="{08B3016D-CFC5-4359-8C64-75220349DA3A}" presName="connectorText" presStyleLbl="sibTrans2D1" presStyleIdx="8" presStyleCnt="10"/>
      <dgm:spPr/>
      <dgm:t>
        <a:bodyPr/>
        <a:lstStyle/>
        <a:p>
          <a:endParaRPr lang="uk-UA"/>
        </a:p>
      </dgm:t>
    </dgm:pt>
    <dgm:pt modelId="{E1334B59-3CA3-4A3F-A8F0-20DB1D5568E5}" type="pres">
      <dgm:prSet presAssocID="{07E3C616-9907-482E-8806-2F8172CB7470}" presName="node" presStyleLbl="node1" presStyleIdx="9" presStyleCnt="10" custScaleX="221680" custScaleY="123435" custRadScaleRad="142826" custRadScaleInc="-17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86764-22A8-46D9-B205-B089D649190D}" type="pres">
      <dgm:prSet presAssocID="{C9111503-032A-46CD-804F-975238E5936B}" presName="sibTrans" presStyleLbl="sibTrans2D1" presStyleIdx="9" presStyleCnt="10"/>
      <dgm:spPr/>
      <dgm:t>
        <a:bodyPr/>
        <a:lstStyle/>
        <a:p>
          <a:endParaRPr lang="ru-RU"/>
        </a:p>
      </dgm:t>
    </dgm:pt>
    <dgm:pt modelId="{484E87A5-5E87-46DB-9834-2AF619A51929}" type="pres">
      <dgm:prSet presAssocID="{C9111503-032A-46CD-804F-975238E5936B}" presName="connectorText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09D3AE7D-9A80-49B2-9BE0-D390C3080559}" type="presOf" srcId="{10EBA1C5-46B3-476C-B632-C48B33F9DAE5}" destId="{078E04C8-7A66-41FE-A9E3-C1FE4773C40C}" srcOrd="0" destOrd="0" presId="urn:microsoft.com/office/officeart/2005/8/layout/cycle2"/>
    <dgm:cxn modelId="{CF61FD32-F6C6-4E33-9D13-B46BD9B42A72}" srcId="{45D2ECF1-04ED-42B7-8FB9-5BC435D0490A}" destId="{4A05298A-078B-4259-B071-491CDA67F9EA}" srcOrd="3" destOrd="0" parTransId="{7404655D-A3FF-48DE-B514-136D2D049AD9}" sibTransId="{0AF0A608-3373-4C3A-B966-DBDCDBB0BDE3}"/>
    <dgm:cxn modelId="{76FE84C8-5747-4C1F-9417-3803CDFD4E5A}" type="presOf" srcId="{C9111503-032A-46CD-804F-975238E5936B}" destId="{484E87A5-5E87-46DB-9834-2AF619A51929}" srcOrd="1" destOrd="0" presId="urn:microsoft.com/office/officeart/2005/8/layout/cycle2"/>
    <dgm:cxn modelId="{24B8E893-0742-48CE-B256-DD0B2ADA9D03}" type="presOf" srcId="{D47E6038-610B-4573-946B-71039045E3CE}" destId="{E8B786C7-6C93-40F0-AB57-8085FAF528B9}" srcOrd="1" destOrd="0" presId="urn:microsoft.com/office/officeart/2005/8/layout/cycle2"/>
    <dgm:cxn modelId="{1D4CB122-A55D-4974-859A-2E41E58A007D}" type="presOf" srcId="{F1D2BF9F-C3F0-4589-AC0A-D91F973DF738}" destId="{131F2186-6633-4F39-AD66-990A2015C0B0}" srcOrd="0" destOrd="0" presId="urn:microsoft.com/office/officeart/2005/8/layout/cycle2"/>
    <dgm:cxn modelId="{8D200D3F-B1D9-47AE-AE1A-0E61EF083357}" type="presOf" srcId="{CC9EF50B-1812-47E3-AA4C-A5894BCE4E0C}" destId="{2318F862-883E-4759-A237-685F2F02C592}" srcOrd="0" destOrd="0" presId="urn:microsoft.com/office/officeart/2005/8/layout/cycle2"/>
    <dgm:cxn modelId="{8D50E92B-1D8C-48D5-866E-DAED67FA3D0E}" srcId="{45D2ECF1-04ED-42B7-8FB9-5BC435D0490A}" destId="{30C3EB60-57E5-4616-AE5A-8C72C3E52711}" srcOrd="1" destOrd="0" parTransId="{551B50CB-8EF8-414B-8FC2-639FD52A0243}" sibTransId="{D47E6038-610B-4573-946B-71039045E3CE}"/>
    <dgm:cxn modelId="{EEE5B430-A932-4FF9-8B3A-E4B46CCBE55F}" type="presOf" srcId="{4CD6658B-6E5B-45C5-88CE-C66C20925F46}" destId="{5AB3BDBC-651C-4AFA-B93F-E44184226A0C}" srcOrd="0" destOrd="0" presId="urn:microsoft.com/office/officeart/2005/8/layout/cycle2"/>
    <dgm:cxn modelId="{F1A21BF9-F1FF-4690-86A6-6D09F51E2E9F}" type="presOf" srcId="{30C3EB60-57E5-4616-AE5A-8C72C3E52711}" destId="{AC8AE658-B9CF-4C60-8C36-DB1E23DA7D32}" srcOrd="0" destOrd="0" presId="urn:microsoft.com/office/officeart/2005/8/layout/cycle2"/>
    <dgm:cxn modelId="{634A70D4-542C-450F-89E1-F2E06AFA9A35}" type="presOf" srcId="{CC9EF50B-1812-47E3-AA4C-A5894BCE4E0C}" destId="{B51631DC-439D-4A3B-8F27-5581492F5DB8}" srcOrd="1" destOrd="0" presId="urn:microsoft.com/office/officeart/2005/8/layout/cycle2"/>
    <dgm:cxn modelId="{60C6879E-3261-42A1-A6B4-AC7E65498C7D}" srcId="{45D2ECF1-04ED-42B7-8FB9-5BC435D0490A}" destId="{7ED9765F-22E4-48A2-A053-D6C644727A90}" srcOrd="7" destOrd="0" parTransId="{9197498A-AD11-4919-9BC9-8812316ECCFD}" sibTransId="{D5CE6294-30BC-49AF-8ED9-5C933D816AA2}"/>
    <dgm:cxn modelId="{B6AE7966-9A72-4010-B935-C76589A30B38}" type="presOf" srcId="{C36F1E2E-0CED-449D-ABA9-23A4357090AA}" destId="{0BB79A84-1A90-4633-ADC3-6447444BB31F}" srcOrd="0" destOrd="0" presId="urn:microsoft.com/office/officeart/2005/8/layout/cycle2"/>
    <dgm:cxn modelId="{B0F10BC7-623B-41EF-B41C-2EC00EAA05FD}" type="presOf" srcId="{91123757-D225-4D13-818E-ABE44D090BBF}" destId="{9ADE79B8-31DA-4ADB-AA14-CB6D8C69EB9A}" srcOrd="0" destOrd="0" presId="urn:microsoft.com/office/officeart/2005/8/layout/cycle2"/>
    <dgm:cxn modelId="{981CB98B-083D-4634-AB74-416B4FC4D15C}" type="presOf" srcId="{C36F1E2E-0CED-449D-ABA9-23A4357090AA}" destId="{F69F14C4-4B28-4F64-B233-836D5E8DB864}" srcOrd="1" destOrd="0" presId="urn:microsoft.com/office/officeart/2005/8/layout/cycle2"/>
    <dgm:cxn modelId="{8878FCBE-BFF9-457D-992C-82B669742402}" srcId="{45D2ECF1-04ED-42B7-8FB9-5BC435D0490A}" destId="{11C86BE5-6D58-4853-B648-33323C9D93A8}" srcOrd="8" destOrd="0" parTransId="{C4771ADD-5CCE-422B-8735-9AAF5D55F0C8}" sibTransId="{08B3016D-CFC5-4359-8C64-75220349DA3A}"/>
    <dgm:cxn modelId="{57181FCD-857E-47F1-BC60-6B6BF3320767}" type="presOf" srcId="{45D2ECF1-04ED-42B7-8FB9-5BC435D0490A}" destId="{4B539AF8-80F8-49A9-A46C-3AF91F202999}" srcOrd="0" destOrd="0" presId="urn:microsoft.com/office/officeart/2005/8/layout/cycle2"/>
    <dgm:cxn modelId="{902BC148-9D63-4A6E-8C0C-18902492854C}" srcId="{45D2ECF1-04ED-42B7-8FB9-5BC435D0490A}" destId="{10EBA1C5-46B3-476C-B632-C48B33F9DAE5}" srcOrd="5" destOrd="0" parTransId="{CDCCB4FF-0AC0-4504-801D-2AA98F277EBE}" sibTransId="{84661C7A-DF93-48FD-A262-7E35A9AEE7E0}"/>
    <dgm:cxn modelId="{A0E17256-6700-42A8-A392-FE90C8B23467}" type="presOf" srcId="{77B3B29B-0E0B-46F2-81E4-E29467D98F24}" destId="{A6365F20-CB83-46C6-B2D9-A118F356A1AA}" srcOrd="0" destOrd="0" presId="urn:microsoft.com/office/officeart/2005/8/layout/cycle2"/>
    <dgm:cxn modelId="{74D5BDA8-D99D-4A9E-9B5A-9797982193FD}" type="presOf" srcId="{08B3016D-CFC5-4359-8C64-75220349DA3A}" destId="{3E331510-E2C9-4446-894A-1723E68FAAB4}" srcOrd="0" destOrd="0" presId="urn:microsoft.com/office/officeart/2005/8/layout/cycle2"/>
    <dgm:cxn modelId="{50FE0A25-61E6-407F-A773-8CC44BD25C50}" type="presOf" srcId="{91123757-D225-4D13-818E-ABE44D090BBF}" destId="{6A9EEDB9-93C2-41BC-BB1E-86ED7F5DDBCB}" srcOrd="1" destOrd="0" presId="urn:microsoft.com/office/officeart/2005/8/layout/cycle2"/>
    <dgm:cxn modelId="{AB359AC7-FA01-4110-BDB3-3350BE2BA912}" type="presOf" srcId="{D5CE6294-30BC-49AF-8ED9-5C933D816AA2}" destId="{6A48F868-DDCC-429E-82BE-FFCA094E34F9}" srcOrd="1" destOrd="0" presId="urn:microsoft.com/office/officeart/2005/8/layout/cycle2"/>
    <dgm:cxn modelId="{92503239-6736-47AF-954B-27E98D88BBB2}" type="presOf" srcId="{07E3C616-9907-482E-8806-2F8172CB7470}" destId="{E1334B59-3CA3-4A3F-A8F0-20DB1D5568E5}" srcOrd="0" destOrd="0" presId="urn:microsoft.com/office/officeart/2005/8/layout/cycle2"/>
    <dgm:cxn modelId="{3B23A6F2-F423-4D07-8103-3682B271B327}" type="presOf" srcId="{D5CE6294-30BC-49AF-8ED9-5C933D816AA2}" destId="{DB1BD283-2CDD-4EED-9A6C-7BF30101F16F}" srcOrd="0" destOrd="0" presId="urn:microsoft.com/office/officeart/2005/8/layout/cycle2"/>
    <dgm:cxn modelId="{32D3195A-4835-4CFE-860D-3F1483A63E21}" type="presOf" srcId="{7ED9765F-22E4-48A2-A053-D6C644727A90}" destId="{32AA51B2-82B3-47BF-896D-28C6CD96BA28}" srcOrd="0" destOrd="0" presId="urn:microsoft.com/office/officeart/2005/8/layout/cycle2"/>
    <dgm:cxn modelId="{2BF11C57-B0D7-4BA6-BB1A-E0631F7BC21D}" srcId="{45D2ECF1-04ED-42B7-8FB9-5BC435D0490A}" destId="{4CD6658B-6E5B-45C5-88CE-C66C20925F46}" srcOrd="4" destOrd="0" parTransId="{21B24498-004C-4173-930A-AFFF96A0AA3D}" sibTransId="{F1D2BF9F-C3F0-4589-AC0A-D91F973DF738}"/>
    <dgm:cxn modelId="{12D47D94-B48A-4974-8654-0DDE8BF66CE5}" type="presOf" srcId="{0AF0A608-3373-4C3A-B966-DBDCDBB0BDE3}" destId="{1C1F5A0C-800E-46C6-82ED-E5701B7D278C}" srcOrd="0" destOrd="0" presId="urn:microsoft.com/office/officeart/2005/8/layout/cycle2"/>
    <dgm:cxn modelId="{D218BA6B-0D0E-4C35-B9E5-F978D6865B2D}" type="presOf" srcId="{F1D2BF9F-C3F0-4589-AC0A-D91F973DF738}" destId="{38A72758-AEDA-4EB6-8554-42D414BE9470}" srcOrd="1" destOrd="0" presId="urn:microsoft.com/office/officeart/2005/8/layout/cycle2"/>
    <dgm:cxn modelId="{02C628C5-FC34-43A3-9B35-BD845B88E2BE}" type="presOf" srcId="{0AF0A608-3373-4C3A-B966-DBDCDBB0BDE3}" destId="{3FAB8E1B-BE12-405A-9771-13F5B4B3A218}" srcOrd="1" destOrd="0" presId="urn:microsoft.com/office/officeart/2005/8/layout/cycle2"/>
    <dgm:cxn modelId="{7F548B8D-A5BF-4749-9E90-CAC50D30B506}" srcId="{45D2ECF1-04ED-42B7-8FB9-5BC435D0490A}" destId="{CE8FD9E6-D59C-4918-84D9-266C96BF1FF9}" srcOrd="0" destOrd="0" parTransId="{EDB55F38-7A07-4EDA-9782-0757C1A0084F}" sibTransId="{91123757-D225-4D13-818E-ABE44D090BBF}"/>
    <dgm:cxn modelId="{3348B418-8320-481C-938A-3A269B5D56DC}" srcId="{45D2ECF1-04ED-42B7-8FB9-5BC435D0490A}" destId="{A9A4C8C1-5B84-441D-9798-62733691C5C2}" srcOrd="6" destOrd="0" parTransId="{8B1B1C92-74C9-48F4-BA64-500C25BE5294}" sibTransId="{C36F1E2E-0CED-449D-ABA9-23A4357090AA}"/>
    <dgm:cxn modelId="{00ADD6CA-36D4-4146-976A-C0C1B5AD8E3A}" type="presOf" srcId="{84661C7A-DF93-48FD-A262-7E35A9AEE7E0}" destId="{47F8F2E8-BED0-4159-87D3-7ADD92FE187D}" srcOrd="0" destOrd="0" presId="urn:microsoft.com/office/officeart/2005/8/layout/cycle2"/>
    <dgm:cxn modelId="{E4461A93-7BB7-4AA9-8C84-9B0C41F93DAF}" type="presOf" srcId="{CE8FD9E6-D59C-4918-84D9-266C96BF1FF9}" destId="{25FD749F-3251-4ABD-ABDC-11EA39AC8DC9}" srcOrd="0" destOrd="0" presId="urn:microsoft.com/office/officeart/2005/8/layout/cycle2"/>
    <dgm:cxn modelId="{12DEEAA2-E396-44E1-8082-F4155534F2AD}" srcId="{45D2ECF1-04ED-42B7-8FB9-5BC435D0490A}" destId="{07E3C616-9907-482E-8806-2F8172CB7470}" srcOrd="9" destOrd="0" parTransId="{612D3F56-C93B-465B-9684-2FE94D4A11C9}" sibTransId="{C9111503-032A-46CD-804F-975238E5936B}"/>
    <dgm:cxn modelId="{CAB8B645-3360-4E69-B971-E27CF8BD9E4A}" srcId="{45D2ECF1-04ED-42B7-8FB9-5BC435D0490A}" destId="{77B3B29B-0E0B-46F2-81E4-E29467D98F24}" srcOrd="2" destOrd="0" parTransId="{BDECAA33-5263-471B-8296-4F4D16597173}" sibTransId="{CC9EF50B-1812-47E3-AA4C-A5894BCE4E0C}"/>
    <dgm:cxn modelId="{46F4EA41-95CD-43E2-97C3-DCFD015DB051}" type="presOf" srcId="{08B3016D-CFC5-4359-8C64-75220349DA3A}" destId="{585EC37F-824A-4B6C-A183-CDE1F5BC0952}" srcOrd="1" destOrd="0" presId="urn:microsoft.com/office/officeart/2005/8/layout/cycle2"/>
    <dgm:cxn modelId="{C27599D0-E2D6-4E20-9E2D-B3FBD123021C}" type="presOf" srcId="{A9A4C8C1-5B84-441D-9798-62733691C5C2}" destId="{44B38248-4403-43B1-89CB-FD8526627578}" srcOrd="0" destOrd="0" presId="urn:microsoft.com/office/officeart/2005/8/layout/cycle2"/>
    <dgm:cxn modelId="{C709D2BC-C1C4-4295-8335-F64D64D1F950}" type="presOf" srcId="{C9111503-032A-46CD-804F-975238E5936B}" destId="{F6586764-22A8-46D9-B205-B089D649190D}" srcOrd="0" destOrd="0" presId="urn:microsoft.com/office/officeart/2005/8/layout/cycle2"/>
    <dgm:cxn modelId="{8E0ECABB-6E20-403D-8E64-81D1657B375F}" type="presOf" srcId="{4A05298A-078B-4259-B071-491CDA67F9EA}" destId="{50679C6F-822B-4AC4-93BA-125092CBCDE3}" srcOrd="0" destOrd="0" presId="urn:microsoft.com/office/officeart/2005/8/layout/cycle2"/>
    <dgm:cxn modelId="{C0ED2C16-DA09-45E2-8EF8-FC31A48A6739}" type="presOf" srcId="{D47E6038-610B-4573-946B-71039045E3CE}" destId="{AC349DCC-79F5-4608-9190-322011DC81CE}" srcOrd="0" destOrd="0" presId="urn:microsoft.com/office/officeart/2005/8/layout/cycle2"/>
    <dgm:cxn modelId="{1EDF4C49-E930-44F5-863E-FD17C9B49431}" type="presOf" srcId="{11C86BE5-6D58-4853-B648-33323C9D93A8}" destId="{7B0FCF9A-D95A-4EF6-8874-ECC8D229C1BD}" srcOrd="0" destOrd="0" presId="urn:microsoft.com/office/officeart/2005/8/layout/cycle2"/>
    <dgm:cxn modelId="{523CE477-C32E-4918-B7E0-17825D7F7450}" type="presOf" srcId="{84661C7A-DF93-48FD-A262-7E35A9AEE7E0}" destId="{FC3AAEFE-F3AC-40A6-A618-AD4D75A00438}" srcOrd="1" destOrd="0" presId="urn:microsoft.com/office/officeart/2005/8/layout/cycle2"/>
    <dgm:cxn modelId="{E58AC7E1-9F70-4998-BC39-A68DE431A0F5}" type="presParOf" srcId="{4B539AF8-80F8-49A9-A46C-3AF91F202999}" destId="{25FD749F-3251-4ABD-ABDC-11EA39AC8DC9}" srcOrd="0" destOrd="0" presId="urn:microsoft.com/office/officeart/2005/8/layout/cycle2"/>
    <dgm:cxn modelId="{4F5747EA-C110-474B-9B46-3468307039EE}" type="presParOf" srcId="{4B539AF8-80F8-49A9-A46C-3AF91F202999}" destId="{9ADE79B8-31DA-4ADB-AA14-CB6D8C69EB9A}" srcOrd="1" destOrd="0" presId="urn:microsoft.com/office/officeart/2005/8/layout/cycle2"/>
    <dgm:cxn modelId="{F83FDB27-0939-484A-AADC-62DA3B61C4C3}" type="presParOf" srcId="{9ADE79B8-31DA-4ADB-AA14-CB6D8C69EB9A}" destId="{6A9EEDB9-93C2-41BC-BB1E-86ED7F5DDBCB}" srcOrd="0" destOrd="0" presId="urn:microsoft.com/office/officeart/2005/8/layout/cycle2"/>
    <dgm:cxn modelId="{60061C5A-470B-406B-BE87-88D6F85728DA}" type="presParOf" srcId="{4B539AF8-80F8-49A9-A46C-3AF91F202999}" destId="{AC8AE658-B9CF-4C60-8C36-DB1E23DA7D32}" srcOrd="2" destOrd="0" presId="urn:microsoft.com/office/officeart/2005/8/layout/cycle2"/>
    <dgm:cxn modelId="{3FE3CE3D-10D0-4E3D-B108-2F39ACE1D505}" type="presParOf" srcId="{4B539AF8-80F8-49A9-A46C-3AF91F202999}" destId="{AC349DCC-79F5-4608-9190-322011DC81CE}" srcOrd="3" destOrd="0" presId="urn:microsoft.com/office/officeart/2005/8/layout/cycle2"/>
    <dgm:cxn modelId="{DD43E911-9DD2-4DB0-B60A-46AB6283C7EF}" type="presParOf" srcId="{AC349DCC-79F5-4608-9190-322011DC81CE}" destId="{E8B786C7-6C93-40F0-AB57-8085FAF528B9}" srcOrd="0" destOrd="0" presId="urn:microsoft.com/office/officeart/2005/8/layout/cycle2"/>
    <dgm:cxn modelId="{345AF3DD-1EA2-424C-BDD5-3BEAB4C7EE58}" type="presParOf" srcId="{4B539AF8-80F8-49A9-A46C-3AF91F202999}" destId="{A6365F20-CB83-46C6-B2D9-A118F356A1AA}" srcOrd="4" destOrd="0" presId="urn:microsoft.com/office/officeart/2005/8/layout/cycle2"/>
    <dgm:cxn modelId="{46929D2F-7E5A-48D7-ABA2-25FF9B196F92}" type="presParOf" srcId="{4B539AF8-80F8-49A9-A46C-3AF91F202999}" destId="{2318F862-883E-4759-A237-685F2F02C592}" srcOrd="5" destOrd="0" presId="urn:microsoft.com/office/officeart/2005/8/layout/cycle2"/>
    <dgm:cxn modelId="{A736DB15-52D7-4C61-899E-2D02A6845295}" type="presParOf" srcId="{2318F862-883E-4759-A237-685F2F02C592}" destId="{B51631DC-439D-4A3B-8F27-5581492F5DB8}" srcOrd="0" destOrd="0" presId="urn:microsoft.com/office/officeart/2005/8/layout/cycle2"/>
    <dgm:cxn modelId="{C29C5EFC-5281-40A2-81AD-AF3942D14C6D}" type="presParOf" srcId="{4B539AF8-80F8-49A9-A46C-3AF91F202999}" destId="{50679C6F-822B-4AC4-93BA-125092CBCDE3}" srcOrd="6" destOrd="0" presId="urn:microsoft.com/office/officeart/2005/8/layout/cycle2"/>
    <dgm:cxn modelId="{E11715CA-3A8F-4228-95BA-F1B8883766A3}" type="presParOf" srcId="{4B539AF8-80F8-49A9-A46C-3AF91F202999}" destId="{1C1F5A0C-800E-46C6-82ED-E5701B7D278C}" srcOrd="7" destOrd="0" presId="urn:microsoft.com/office/officeart/2005/8/layout/cycle2"/>
    <dgm:cxn modelId="{B9EB14E0-E584-4A9B-B71E-06ECC5463605}" type="presParOf" srcId="{1C1F5A0C-800E-46C6-82ED-E5701B7D278C}" destId="{3FAB8E1B-BE12-405A-9771-13F5B4B3A218}" srcOrd="0" destOrd="0" presId="urn:microsoft.com/office/officeart/2005/8/layout/cycle2"/>
    <dgm:cxn modelId="{50845CE9-8C92-40A5-A8A2-E8A87978FC05}" type="presParOf" srcId="{4B539AF8-80F8-49A9-A46C-3AF91F202999}" destId="{5AB3BDBC-651C-4AFA-B93F-E44184226A0C}" srcOrd="8" destOrd="0" presId="urn:microsoft.com/office/officeart/2005/8/layout/cycle2"/>
    <dgm:cxn modelId="{602D9C05-2017-4DBF-B13E-5A0FC2CE44EE}" type="presParOf" srcId="{4B539AF8-80F8-49A9-A46C-3AF91F202999}" destId="{131F2186-6633-4F39-AD66-990A2015C0B0}" srcOrd="9" destOrd="0" presId="urn:microsoft.com/office/officeart/2005/8/layout/cycle2"/>
    <dgm:cxn modelId="{4D5A5CC1-0330-4583-91D5-57383DE054E1}" type="presParOf" srcId="{131F2186-6633-4F39-AD66-990A2015C0B0}" destId="{38A72758-AEDA-4EB6-8554-42D414BE9470}" srcOrd="0" destOrd="0" presId="urn:microsoft.com/office/officeart/2005/8/layout/cycle2"/>
    <dgm:cxn modelId="{293A654D-9E90-4DC3-92BC-DACC62475DC6}" type="presParOf" srcId="{4B539AF8-80F8-49A9-A46C-3AF91F202999}" destId="{078E04C8-7A66-41FE-A9E3-C1FE4773C40C}" srcOrd="10" destOrd="0" presId="urn:microsoft.com/office/officeart/2005/8/layout/cycle2"/>
    <dgm:cxn modelId="{39751BB6-B2CE-4362-A50E-553C0528E8E9}" type="presParOf" srcId="{4B539AF8-80F8-49A9-A46C-3AF91F202999}" destId="{47F8F2E8-BED0-4159-87D3-7ADD92FE187D}" srcOrd="11" destOrd="0" presId="urn:microsoft.com/office/officeart/2005/8/layout/cycle2"/>
    <dgm:cxn modelId="{283124EB-0EDE-4D1E-98F0-B28C143DD849}" type="presParOf" srcId="{47F8F2E8-BED0-4159-87D3-7ADD92FE187D}" destId="{FC3AAEFE-F3AC-40A6-A618-AD4D75A00438}" srcOrd="0" destOrd="0" presId="urn:microsoft.com/office/officeart/2005/8/layout/cycle2"/>
    <dgm:cxn modelId="{D5C7FA53-9139-4CF0-9114-9B9C3A6B8FE8}" type="presParOf" srcId="{4B539AF8-80F8-49A9-A46C-3AF91F202999}" destId="{44B38248-4403-43B1-89CB-FD8526627578}" srcOrd="12" destOrd="0" presId="urn:microsoft.com/office/officeart/2005/8/layout/cycle2"/>
    <dgm:cxn modelId="{D655E42A-077F-4B82-9F73-A7668FE74938}" type="presParOf" srcId="{4B539AF8-80F8-49A9-A46C-3AF91F202999}" destId="{0BB79A84-1A90-4633-ADC3-6447444BB31F}" srcOrd="13" destOrd="0" presId="urn:microsoft.com/office/officeart/2005/8/layout/cycle2"/>
    <dgm:cxn modelId="{C3B6706A-BB84-4E93-9761-57F64BA8D153}" type="presParOf" srcId="{0BB79A84-1A90-4633-ADC3-6447444BB31F}" destId="{F69F14C4-4B28-4F64-B233-836D5E8DB864}" srcOrd="0" destOrd="0" presId="urn:microsoft.com/office/officeart/2005/8/layout/cycle2"/>
    <dgm:cxn modelId="{F0665775-C4DA-49B2-8EBB-3974CE641306}" type="presParOf" srcId="{4B539AF8-80F8-49A9-A46C-3AF91F202999}" destId="{32AA51B2-82B3-47BF-896D-28C6CD96BA28}" srcOrd="14" destOrd="0" presId="urn:microsoft.com/office/officeart/2005/8/layout/cycle2"/>
    <dgm:cxn modelId="{3EBA472F-2A50-4D55-900A-5CC8BC89B795}" type="presParOf" srcId="{4B539AF8-80F8-49A9-A46C-3AF91F202999}" destId="{DB1BD283-2CDD-4EED-9A6C-7BF30101F16F}" srcOrd="15" destOrd="0" presId="urn:microsoft.com/office/officeart/2005/8/layout/cycle2"/>
    <dgm:cxn modelId="{688F0F17-4EE9-4C96-AC9F-3130EF17B53E}" type="presParOf" srcId="{DB1BD283-2CDD-4EED-9A6C-7BF30101F16F}" destId="{6A48F868-DDCC-429E-82BE-FFCA094E34F9}" srcOrd="0" destOrd="0" presId="urn:microsoft.com/office/officeart/2005/8/layout/cycle2"/>
    <dgm:cxn modelId="{AB40CEB8-0B59-4899-869A-815976EA0061}" type="presParOf" srcId="{4B539AF8-80F8-49A9-A46C-3AF91F202999}" destId="{7B0FCF9A-D95A-4EF6-8874-ECC8D229C1BD}" srcOrd="16" destOrd="0" presId="urn:microsoft.com/office/officeart/2005/8/layout/cycle2"/>
    <dgm:cxn modelId="{514AB253-B5DF-4ABB-9711-32A8E046CF3C}" type="presParOf" srcId="{4B539AF8-80F8-49A9-A46C-3AF91F202999}" destId="{3E331510-E2C9-4446-894A-1723E68FAAB4}" srcOrd="17" destOrd="0" presId="urn:microsoft.com/office/officeart/2005/8/layout/cycle2"/>
    <dgm:cxn modelId="{451F380A-8E6D-4A2F-ACF3-75BBD91586F9}" type="presParOf" srcId="{3E331510-E2C9-4446-894A-1723E68FAAB4}" destId="{585EC37F-824A-4B6C-A183-CDE1F5BC0952}" srcOrd="0" destOrd="0" presId="urn:microsoft.com/office/officeart/2005/8/layout/cycle2"/>
    <dgm:cxn modelId="{32392900-B2C3-4F04-9983-169DCCE27C53}" type="presParOf" srcId="{4B539AF8-80F8-49A9-A46C-3AF91F202999}" destId="{E1334B59-3CA3-4A3F-A8F0-20DB1D5568E5}" srcOrd="18" destOrd="0" presId="urn:microsoft.com/office/officeart/2005/8/layout/cycle2"/>
    <dgm:cxn modelId="{9DD6E0E2-9125-424E-B804-8354D06B8655}" type="presParOf" srcId="{4B539AF8-80F8-49A9-A46C-3AF91F202999}" destId="{F6586764-22A8-46D9-B205-B089D649190D}" srcOrd="19" destOrd="0" presId="urn:microsoft.com/office/officeart/2005/8/layout/cycle2"/>
    <dgm:cxn modelId="{EF97C94B-BDA8-4634-B4FA-E08644328C89}" type="presParOf" srcId="{F6586764-22A8-46D9-B205-B089D649190D}" destId="{484E87A5-5E87-46DB-9834-2AF619A51929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460118-7D0F-45EF-826F-5EA06ADCEE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D26DFBF-DBA9-4648-8E22-5EB48380540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uk-UA" sz="2200" dirty="0" smtClean="0">
              <a:latin typeface="Cambria" pitchFamily="18" charset="0"/>
              <a:ea typeface="Cambria" pitchFamily="18" charset="0"/>
            </a:rPr>
            <a:t>Підтримка Захисників та Захисниць Межівської СТГ, членів їх сімей </a:t>
          </a:r>
        </a:p>
        <a:p>
          <a:r>
            <a:rPr lang="uk-UA" sz="2200" dirty="0" smtClean="0">
              <a:latin typeface="Cambria" pitchFamily="18" charset="0"/>
              <a:ea typeface="Cambria" pitchFamily="18" charset="0"/>
            </a:rPr>
            <a:t>2 403,2 тис. грн.</a:t>
          </a:r>
          <a:endParaRPr lang="uk-UA" sz="2200" dirty="0">
            <a:latin typeface="Cambria" pitchFamily="18" charset="0"/>
            <a:ea typeface="Cambria" pitchFamily="18" charset="0"/>
          </a:endParaRPr>
        </a:p>
      </dgm:t>
    </dgm:pt>
    <dgm:pt modelId="{98DA78F7-44BF-4D75-BEDC-0E79759669F8}" type="parTrans" cxnId="{3C01B369-9703-43DF-B5F9-5ECDBFDEA961}">
      <dgm:prSet/>
      <dgm:spPr/>
      <dgm:t>
        <a:bodyPr/>
        <a:lstStyle/>
        <a:p>
          <a:endParaRPr lang="uk-UA" sz="1600">
            <a:latin typeface="Cambria" pitchFamily="18" charset="0"/>
            <a:ea typeface="Cambria" pitchFamily="18" charset="0"/>
          </a:endParaRPr>
        </a:p>
      </dgm:t>
    </dgm:pt>
    <dgm:pt modelId="{05CBD6DB-9A4B-4091-A05A-57B592A03825}" type="sibTrans" cxnId="{3C01B369-9703-43DF-B5F9-5ECDBFDEA961}">
      <dgm:prSet/>
      <dgm:spPr/>
      <dgm:t>
        <a:bodyPr/>
        <a:lstStyle/>
        <a:p>
          <a:endParaRPr lang="uk-UA" sz="1600">
            <a:latin typeface="Cambria" pitchFamily="18" charset="0"/>
            <a:ea typeface="Cambria" pitchFamily="18" charset="0"/>
          </a:endParaRPr>
        </a:p>
      </dgm:t>
    </dgm:pt>
    <dgm:pt modelId="{3551B30F-FDB9-4B95-A1E2-64BC291F3B1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endParaRPr lang="uk-UA" sz="165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C52E32C8-661A-40A6-A355-E9D8E0288692}" type="parTrans" cxnId="{FA6BB69C-8BC3-4515-9E4B-42C7EFD850CE}">
      <dgm:prSet/>
      <dgm:spPr/>
      <dgm:t>
        <a:bodyPr/>
        <a:lstStyle/>
        <a:p>
          <a:endParaRPr lang="uk-UA" sz="1600">
            <a:latin typeface="Cambria" pitchFamily="18" charset="0"/>
            <a:ea typeface="Cambria" pitchFamily="18" charset="0"/>
          </a:endParaRPr>
        </a:p>
      </dgm:t>
    </dgm:pt>
    <dgm:pt modelId="{89CAEC88-11AA-4211-8E73-646EA4746A04}" type="sibTrans" cxnId="{FA6BB69C-8BC3-4515-9E4B-42C7EFD850CE}">
      <dgm:prSet/>
      <dgm:spPr/>
      <dgm:t>
        <a:bodyPr/>
        <a:lstStyle/>
        <a:p>
          <a:endParaRPr lang="uk-UA" sz="1600">
            <a:latin typeface="Cambria" pitchFamily="18" charset="0"/>
            <a:ea typeface="Cambria" pitchFamily="18" charset="0"/>
          </a:endParaRPr>
        </a:p>
      </dgm:t>
    </dgm:pt>
    <dgm:pt modelId="{B29CC6B3-06BE-4BF4-B395-D84CD860471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r>
            <a:rPr lang="uk-UA" sz="1650" b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Матеріальна допомога на лікування – 562,5 тис. грн;</a:t>
          </a:r>
          <a:endParaRPr lang="uk-UA" sz="165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CB1FBD2-5DB6-4F7F-A398-5BF3A28E3F48}" type="parTrans" cxnId="{ABD040FF-B7E9-4E7A-B3D0-AE54C556F34C}">
      <dgm:prSet/>
      <dgm:spPr/>
      <dgm:t>
        <a:bodyPr/>
        <a:lstStyle/>
        <a:p>
          <a:endParaRPr lang="uk-UA" sz="1600"/>
        </a:p>
      </dgm:t>
    </dgm:pt>
    <dgm:pt modelId="{A121BD42-CFB3-4341-B600-209FBE68912A}" type="sibTrans" cxnId="{ABD040FF-B7E9-4E7A-B3D0-AE54C556F34C}">
      <dgm:prSet/>
      <dgm:spPr/>
      <dgm:t>
        <a:bodyPr/>
        <a:lstStyle/>
        <a:p>
          <a:endParaRPr lang="uk-UA" sz="1600"/>
        </a:p>
      </dgm:t>
    </dgm:pt>
    <dgm:pt modelId="{35068736-C708-4737-9BD9-14E88303837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r>
            <a:rPr lang="uk-UA" sz="1650" b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Матеріальна допомога членам сімей загиблих Захисників та Захисниць – 550,0 тис. грн;</a:t>
          </a:r>
          <a:endParaRPr lang="uk-UA" sz="165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37A40318-C32F-44FE-8C0F-58D23DE33D29}" type="parTrans" cxnId="{9FE5CACD-A7DC-44FD-9104-2F2B2643E481}">
      <dgm:prSet/>
      <dgm:spPr/>
      <dgm:t>
        <a:bodyPr/>
        <a:lstStyle/>
        <a:p>
          <a:endParaRPr lang="uk-UA" sz="1600"/>
        </a:p>
      </dgm:t>
    </dgm:pt>
    <dgm:pt modelId="{559BEB3D-449A-4912-8B2A-0EB3500103E1}" type="sibTrans" cxnId="{9FE5CACD-A7DC-44FD-9104-2F2B2643E481}">
      <dgm:prSet/>
      <dgm:spPr/>
      <dgm:t>
        <a:bodyPr/>
        <a:lstStyle/>
        <a:p>
          <a:endParaRPr lang="uk-UA" sz="1600"/>
        </a:p>
      </dgm:t>
    </dgm:pt>
    <dgm:pt modelId="{61AB6B66-838C-4828-9A54-3EA317674D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r>
            <a:rPr lang="uk-UA" sz="1650" b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Матеріальна допомога на оздоровлення – 420,0 тис. грн;</a:t>
          </a:r>
          <a:endParaRPr lang="uk-UA" sz="165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EC80C267-BAFA-4F6F-B814-C83AD0A481B8}" type="parTrans" cxnId="{87C06C61-3D63-4532-89AB-5D70A9B09BA1}">
      <dgm:prSet/>
      <dgm:spPr/>
      <dgm:t>
        <a:bodyPr/>
        <a:lstStyle/>
        <a:p>
          <a:endParaRPr lang="uk-UA" sz="1600"/>
        </a:p>
      </dgm:t>
    </dgm:pt>
    <dgm:pt modelId="{A0C97340-8079-4E62-8727-671D94D627A2}" type="sibTrans" cxnId="{87C06C61-3D63-4532-89AB-5D70A9B09BA1}">
      <dgm:prSet/>
      <dgm:spPr/>
      <dgm:t>
        <a:bodyPr/>
        <a:lstStyle/>
        <a:p>
          <a:endParaRPr lang="uk-UA" sz="1600"/>
        </a:p>
      </dgm:t>
    </dgm:pt>
    <dgm:pt modelId="{EF691D95-7A7F-4C3F-A712-76302C480CDB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r>
            <a:rPr lang="uk-UA" sz="1650" b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Оплата ритуальних послуг – 384,0 тис. грн;</a:t>
          </a:r>
          <a:endParaRPr lang="uk-UA" sz="165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6F1A3CE3-D3C7-4FB9-879A-0F56CD4F5BE9}" type="parTrans" cxnId="{C416B9C7-2992-4E32-9429-8623589F9F2C}">
      <dgm:prSet/>
      <dgm:spPr/>
      <dgm:t>
        <a:bodyPr/>
        <a:lstStyle/>
        <a:p>
          <a:endParaRPr lang="uk-UA" sz="1600"/>
        </a:p>
      </dgm:t>
    </dgm:pt>
    <dgm:pt modelId="{9977A804-6052-42B2-8C2B-8B1E351DA7BB}" type="sibTrans" cxnId="{C416B9C7-2992-4E32-9429-8623589F9F2C}">
      <dgm:prSet/>
      <dgm:spPr/>
      <dgm:t>
        <a:bodyPr/>
        <a:lstStyle/>
        <a:p>
          <a:endParaRPr lang="uk-UA" sz="1600"/>
        </a:p>
      </dgm:t>
    </dgm:pt>
    <dgm:pt modelId="{79987FF1-5DF1-453D-BEA2-E0532CB57D7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r>
            <a:rPr lang="uk-UA" sz="1650" b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Щомісячна соціальна допомога членам сімей, які загинули в АТО – 109,0 тис. грн;</a:t>
          </a:r>
          <a:endParaRPr lang="uk-UA" sz="165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8A6507A0-7DB9-4518-9A59-930C1F31E2B2}" type="parTrans" cxnId="{FE1DFC2E-39E9-4931-83AB-8AAED801B963}">
      <dgm:prSet/>
      <dgm:spPr/>
      <dgm:t>
        <a:bodyPr/>
        <a:lstStyle/>
        <a:p>
          <a:endParaRPr lang="uk-UA" sz="1600"/>
        </a:p>
      </dgm:t>
    </dgm:pt>
    <dgm:pt modelId="{483750B9-1F77-46A8-AB51-01ABA25A27BF}" type="sibTrans" cxnId="{FE1DFC2E-39E9-4931-83AB-8AAED801B963}">
      <dgm:prSet/>
      <dgm:spPr/>
      <dgm:t>
        <a:bodyPr/>
        <a:lstStyle/>
        <a:p>
          <a:endParaRPr lang="uk-UA" sz="1600"/>
        </a:p>
      </dgm:t>
    </dgm:pt>
    <dgm:pt modelId="{3CF0752C-7623-423D-BCC9-8774BC1E888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r>
            <a:rPr lang="uk-UA" sz="1650" b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Поштові послуги – 5,0 тис. грн.</a:t>
          </a:r>
          <a:endParaRPr lang="uk-UA" sz="165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1E9BB334-13F5-4F83-BDE7-F46B5AAA81F7}" type="parTrans" cxnId="{B4C34809-046F-4AA0-B6BC-0B11D578FDF0}">
      <dgm:prSet/>
      <dgm:spPr/>
      <dgm:t>
        <a:bodyPr/>
        <a:lstStyle/>
        <a:p>
          <a:endParaRPr lang="uk-UA"/>
        </a:p>
      </dgm:t>
    </dgm:pt>
    <dgm:pt modelId="{C9DE3E74-5A2F-4948-8CF0-4DDAA9F299E9}" type="sibTrans" cxnId="{B4C34809-046F-4AA0-B6BC-0B11D578FDF0}">
      <dgm:prSet/>
      <dgm:spPr/>
      <dgm:t>
        <a:bodyPr/>
        <a:lstStyle/>
        <a:p>
          <a:endParaRPr lang="uk-UA"/>
        </a:p>
      </dgm:t>
    </dgm:pt>
    <dgm:pt modelId="{20A3D93C-45AF-4AC3-A203-41616A43C7E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r>
            <a:rPr lang="uk-UA" sz="1650" b="0" noProof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Участь  у церемонії поховання (живі квіти) - 7,2 тис. грн;</a:t>
          </a:r>
          <a:endParaRPr lang="uk-UA" sz="165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C6AF58B3-AA8E-4929-8CBA-B7802EE323BD}" type="parTrans" cxnId="{0297EC9E-2F64-4484-A0E4-8C8AFE53B075}">
      <dgm:prSet/>
      <dgm:spPr/>
      <dgm:t>
        <a:bodyPr/>
        <a:lstStyle/>
        <a:p>
          <a:endParaRPr lang="uk-UA"/>
        </a:p>
      </dgm:t>
    </dgm:pt>
    <dgm:pt modelId="{9DF4A566-1457-4E0A-871A-323890EE9F9D}" type="sibTrans" cxnId="{0297EC9E-2F64-4484-A0E4-8C8AFE53B075}">
      <dgm:prSet/>
      <dgm:spPr/>
      <dgm:t>
        <a:bodyPr/>
        <a:lstStyle/>
        <a:p>
          <a:endParaRPr lang="uk-UA"/>
        </a:p>
      </dgm:t>
    </dgm:pt>
    <dgm:pt modelId="{1C237CE8-860E-40AD-AF69-EC31A25647B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r>
            <a:rPr lang="uk-UA" sz="1650" b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Матеріальна допомога членам сімей зниклих безвісти або у полоні – 215,0 тис. грн;</a:t>
          </a:r>
          <a:endParaRPr lang="uk-UA" sz="165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608E95B-11F9-444D-9A40-BE44B5D3F8FE}" type="parTrans" cxnId="{0E2EB661-E956-4061-A0DD-282AFE5F98B9}">
      <dgm:prSet/>
      <dgm:spPr/>
    </dgm:pt>
    <dgm:pt modelId="{DC909217-82A6-45FA-B727-B0C71232FE2A}" type="sibTrans" cxnId="{0E2EB661-E956-4061-A0DD-282AFE5F98B9}">
      <dgm:prSet/>
      <dgm:spPr/>
    </dgm:pt>
    <dgm:pt modelId="{B9E3727E-F424-4F7D-BA09-53C0D34B72C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r>
            <a:rPr lang="uk-UA" sz="1650" b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Матеріальна допомога на реабілітацію – 75,0 тис. грн;</a:t>
          </a:r>
          <a:endParaRPr lang="uk-UA" sz="165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10743BA8-744E-40D3-A22D-A0F64CEB7C91}" type="parTrans" cxnId="{7AB78F38-EC8F-4688-8CD7-7515C52928E9}">
      <dgm:prSet/>
      <dgm:spPr/>
    </dgm:pt>
    <dgm:pt modelId="{8371584A-C067-4BF7-92DB-4BBA2F6327DB}" type="sibTrans" cxnId="{7AB78F38-EC8F-4688-8CD7-7515C52928E9}">
      <dgm:prSet/>
      <dgm:spPr/>
    </dgm:pt>
    <dgm:pt modelId="{E9042465-FB60-458E-8002-A2C4164A7BA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r>
            <a:rPr lang="uk-UA" sz="1650" b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Виплати до Дня вшанування учасників бойових дій на території інших держав – 36,0 тис. грн;</a:t>
          </a:r>
          <a:endParaRPr lang="uk-UA" sz="165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3D23E506-ECC6-45DC-B97A-E9AFD84558AD}" type="parTrans" cxnId="{A180AAB1-A866-471B-B6EF-71DF84F57F2B}">
      <dgm:prSet/>
      <dgm:spPr/>
    </dgm:pt>
    <dgm:pt modelId="{46225D25-89D8-43DA-A084-B8A85D0B51FF}" type="sibTrans" cxnId="{A180AAB1-A866-471B-B6EF-71DF84F57F2B}">
      <dgm:prSet/>
      <dgm:spPr/>
    </dgm:pt>
    <dgm:pt modelId="{A8D165C5-D315-4F83-AF92-F6C58B5499F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r>
            <a:rPr lang="uk-UA" sz="1650" b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Виплати учасникам та особам з інвалідністю внаслідок Другої світової війни – 11,0 тис. грн;</a:t>
          </a:r>
          <a:endParaRPr lang="uk-UA" sz="165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74696D47-8C52-43B5-94C9-8571328A633D}" type="parTrans" cxnId="{3814E449-13CA-4BA9-A6EB-308E5445D381}">
      <dgm:prSet/>
      <dgm:spPr/>
    </dgm:pt>
    <dgm:pt modelId="{07DEA1D3-69BF-4613-A6F3-E5B5F2D268F6}" type="sibTrans" cxnId="{3814E449-13CA-4BA9-A6EB-308E5445D381}">
      <dgm:prSet/>
      <dgm:spPr/>
    </dgm:pt>
    <dgm:pt modelId="{73D7B25B-E2EC-4211-9A21-1B59F92955B9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r>
            <a:rPr lang="uk-UA" sz="1650" b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Щомісячна стипендія УБД – 6,0 тис. грн;</a:t>
          </a:r>
          <a:endParaRPr lang="uk-UA" sz="165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D226400B-250D-43E6-A637-54A56FEB9FCD}" type="parTrans" cxnId="{1A861BC2-0F73-4398-9367-5A380C66FEE0}">
      <dgm:prSet/>
      <dgm:spPr/>
    </dgm:pt>
    <dgm:pt modelId="{C30582AC-D361-4CCF-84AB-5F2F6ADD4B03}" type="sibTrans" cxnId="{1A861BC2-0F73-4398-9367-5A380C66FEE0}">
      <dgm:prSet/>
      <dgm:spPr/>
    </dgm:pt>
    <dgm:pt modelId="{95C9D099-B916-43F3-9DA6-77FC4C66D78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r>
            <a:rPr lang="uk-UA" sz="1650" b="0" noProof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Подарункові набори до знаменних дат – 22,5 тис . грн;</a:t>
          </a:r>
          <a:endParaRPr lang="uk-UA" sz="165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2AF2C2C-BAA2-4F83-B4E5-DF7E35670CD1}" type="parTrans" cxnId="{119BB52A-0D90-4D5F-A1DE-4BAF88A835C6}">
      <dgm:prSet/>
      <dgm:spPr/>
    </dgm:pt>
    <dgm:pt modelId="{C683D6E2-4CE7-45B8-ADA4-EB65FC40D79B}" type="sibTrans" cxnId="{119BB52A-0D90-4D5F-A1DE-4BAF88A835C6}">
      <dgm:prSet/>
      <dgm:spPr/>
    </dgm:pt>
    <dgm:pt modelId="{F8EF174E-F88B-43F5-8BA4-D7D09AFDFE7C}" type="pres">
      <dgm:prSet presAssocID="{C1460118-7D0F-45EF-826F-5EA06ADCEE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61967C0-5CC5-4F32-BB19-6C8139421070}" type="pres">
      <dgm:prSet presAssocID="{7D26DFBF-DBA9-4648-8E22-5EB483805409}" presName="linNode" presStyleCnt="0"/>
      <dgm:spPr/>
    </dgm:pt>
    <dgm:pt modelId="{4CAE2CC7-8885-44E0-823A-55FEA7C5DDDD}" type="pres">
      <dgm:prSet presAssocID="{7D26DFBF-DBA9-4648-8E22-5EB483805409}" presName="parentText" presStyleLbl="node1" presStyleIdx="0" presStyleCnt="1" custScaleX="7273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33F05D-F415-4CDE-BF67-4BF83A9452D1}" type="pres">
      <dgm:prSet presAssocID="{7D26DFBF-DBA9-4648-8E22-5EB483805409}" presName="descendantText" presStyleLbl="alignAccFollowNode1" presStyleIdx="0" presStyleCnt="1" custScaleX="115336" custScaleY="1179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D37DFF4-C253-4A18-97CB-0A0F4F1E6B5E}" type="presOf" srcId="{1C237CE8-860E-40AD-AF69-EC31A25647BE}" destId="{EF33F05D-F415-4CDE-BF67-4BF83A9452D1}" srcOrd="0" destOrd="5" presId="urn:microsoft.com/office/officeart/2005/8/layout/vList5"/>
    <dgm:cxn modelId="{3814E449-13CA-4BA9-A6EB-308E5445D381}" srcId="{7D26DFBF-DBA9-4648-8E22-5EB483805409}" destId="{A8D165C5-D315-4F83-AF92-F6C58B5499F8}" srcOrd="10" destOrd="0" parTransId="{74696D47-8C52-43B5-94C9-8571328A633D}" sibTransId="{07DEA1D3-69BF-4613-A6F3-E5B5F2D268F6}"/>
    <dgm:cxn modelId="{E2543086-C0B2-4440-A4CF-5234E74FEA35}" type="presOf" srcId="{3551B30F-FDB9-4B95-A1E2-64BC291F3B14}" destId="{EF33F05D-F415-4CDE-BF67-4BF83A9452D1}" srcOrd="0" destOrd="0" presId="urn:microsoft.com/office/officeart/2005/8/layout/vList5"/>
    <dgm:cxn modelId="{3C01B369-9703-43DF-B5F9-5ECDBFDEA961}" srcId="{C1460118-7D0F-45EF-826F-5EA06ADCEE66}" destId="{7D26DFBF-DBA9-4648-8E22-5EB483805409}" srcOrd="0" destOrd="0" parTransId="{98DA78F7-44BF-4D75-BEDC-0E79759669F8}" sibTransId="{05CBD6DB-9A4B-4091-A05A-57B592A03825}"/>
    <dgm:cxn modelId="{C416B9C7-2992-4E32-9429-8623589F9F2C}" srcId="{7D26DFBF-DBA9-4648-8E22-5EB483805409}" destId="{EF691D95-7A7F-4C3F-A712-76302C480CDB}" srcOrd="4" destOrd="0" parTransId="{6F1A3CE3-D3C7-4FB9-879A-0F56CD4F5BE9}" sibTransId="{9977A804-6052-42B2-8C2B-8B1E351DA7BB}"/>
    <dgm:cxn modelId="{6FBE26FD-3E0E-456B-BC5C-8FA2FB451973}" type="presOf" srcId="{B9E3727E-F424-4F7D-BA09-53C0D34B72CE}" destId="{EF33F05D-F415-4CDE-BF67-4BF83A9452D1}" srcOrd="0" destOrd="7" presId="urn:microsoft.com/office/officeart/2005/8/layout/vList5"/>
    <dgm:cxn modelId="{9D2907FF-6A8F-41F0-B694-04729A8EA563}" type="presOf" srcId="{B29CC6B3-06BE-4BF4-B395-D84CD860471D}" destId="{EF33F05D-F415-4CDE-BF67-4BF83A9452D1}" srcOrd="0" destOrd="1" presId="urn:microsoft.com/office/officeart/2005/8/layout/vList5"/>
    <dgm:cxn modelId="{7AB78F38-EC8F-4688-8CD7-7515C52928E9}" srcId="{7D26DFBF-DBA9-4648-8E22-5EB483805409}" destId="{B9E3727E-F424-4F7D-BA09-53C0D34B72CE}" srcOrd="7" destOrd="0" parTransId="{10743BA8-744E-40D3-A22D-A0F64CEB7C91}" sibTransId="{8371584A-C067-4BF7-92DB-4BBA2F6327DB}"/>
    <dgm:cxn modelId="{1A861BC2-0F73-4398-9367-5A380C66FEE0}" srcId="{7D26DFBF-DBA9-4648-8E22-5EB483805409}" destId="{73D7B25B-E2EC-4211-9A21-1B59F92955B9}" srcOrd="12" destOrd="0" parTransId="{D226400B-250D-43E6-A637-54A56FEB9FCD}" sibTransId="{C30582AC-D361-4CCF-84AB-5F2F6ADD4B03}"/>
    <dgm:cxn modelId="{CB3385D7-EA06-4BC3-98ED-23E484F29404}" type="presOf" srcId="{C1460118-7D0F-45EF-826F-5EA06ADCEE66}" destId="{F8EF174E-F88B-43F5-8BA4-D7D09AFDFE7C}" srcOrd="0" destOrd="0" presId="urn:microsoft.com/office/officeart/2005/8/layout/vList5"/>
    <dgm:cxn modelId="{C16AA88F-B230-4F90-8DB3-29DDA61D8DD0}" type="presOf" srcId="{7D26DFBF-DBA9-4648-8E22-5EB483805409}" destId="{4CAE2CC7-8885-44E0-823A-55FEA7C5DDDD}" srcOrd="0" destOrd="0" presId="urn:microsoft.com/office/officeart/2005/8/layout/vList5"/>
    <dgm:cxn modelId="{0FB7D3C0-DE8D-44CA-BEAB-D210775D918A}" type="presOf" srcId="{E9042465-FB60-458E-8002-A2C4164A7BA0}" destId="{EF33F05D-F415-4CDE-BF67-4BF83A9452D1}" srcOrd="0" destOrd="8" presId="urn:microsoft.com/office/officeart/2005/8/layout/vList5"/>
    <dgm:cxn modelId="{3EF671E6-1A18-4130-9C9C-0193D85673E7}" type="presOf" srcId="{A8D165C5-D315-4F83-AF92-F6C58B5499F8}" destId="{EF33F05D-F415-4CDE-BF67-4BF83A9452D1}" srcOrd="0" destOrd="10" presId="urn:microsoft.com/office/officeart/2005/8/layout/vList5"/>
    <dgm:cxn modelId="{0E2EB661-E956-4061-A0DD-282AFE5F98B9}" srcId="{7D26DFBF-DBA9-4648-8E22-5EB483805409}" destId="{1C237CE8-860E-40AD-AF69-EC31A25647BE}" srcOrd="5" destOrd="0" parTransId="{0608E95B-11F9-444D-9A40-BE44B5D3F8FE}" sibTransId="{DC909217-82A6-45FA-B727-B0C71232FE2A}"/>
    <dgm:cxn modelId="{FE1DFC2E-39E9-4931-83AB-8AAED801B963}" srcId="{7D26DFBF-DBA9-4648-8E22-5EB483805409}" destId="{79987FF1-5DF1-453D-BEA2-E0532CB57D74}" srcOrd="6" destOrd="0" parTransId="{8A6507A0-7DB9-4518-9A59-930C1F31E2B2}" sibTransId="{483750B9-1F77-46A8-AB51-01ABA25A27BF}"/>
    <dgm:cxn modelId="{0297EC9E-2F64-4484-A0E4-8C8AFE53B075}" srcId="{7D26DFBF-DBA9-4648-8E22-5EB483805409}" destId="{20A3D93C-45AF-4AC3-A203-41616A43C7E2}" srcOrd="11" destOrd="0" parTransId="{C6AF58B3-AA8E-4929-8CBA-B7802EE323BD}" sibTransId="{9DF4A566-1457-4E0A-871A-323890EE9F9D}"/>
    <dgm:cxn modelId="{90959C75-EDE5-417A-A0FA-A308D3C22D20}" type="presOf" srcId="{3CF0752C-7623-423D-BCC9-8774BC1E8887}" destId="{EF33F05D-F415-4CDE-BF67-4BF83A9452D1}" srcOrd="0" destOrd="13" presId="urn:microsoft.com/office/officeart/2005/8/layout/vList5"/>
    <dgm:cxn modelId="{C562CB07-A06A-4004-905E-78A0F272CC5D}" type="presOf" srcId="{35068736-C708-4737-9BD9-14E88303837F}" destId="{EF33F05D-F415-4CDE-BF67-4BF83A9452D1}" srcOrd="0" destOrd="2" presId="urn:microsoft.com/office/officeart/2005/8/layout/vList5"/>
    <dgm:cxn modelId="{70CF55D9-8D06-4BE6-816B-566F62CA806E}" type="presOf" srcId="{95C9D099-B916-43F3-9DA6-77FC4C66D784}" destId="{EF33F05D-F415-4CDE-BF67-4BF83A9452D1}" srcOrd="0" destOrd="9" presId="urn:microsoft.com/office/officeart/2005/8/layout/vList5"/>
    <dgm:cxn modelId="{B4C34809-046F-4AA0-B6BC-0B11D578FDF0}" srcId="{7D26DFBF-DBA9-4648-8E22-5EB483805409}" destId="{3CF0752C-7623-423D-BCC9-8774BC1E8887}" srcOrd="13" destOrd="0" parTransId="{1E9BB334-13F5-4F83-BDE7-F46B5AAA81F7}" sibTransId="{C9DE3E74-5A2F-4948-8CF0-4DDAA9F299E9}"/>
    <dgm:cxn modelId="{AB019396-9B8C-4A22-84D5-27077E0D8EF3}" type="presOf" srcId="{61AB6B66-838C-4828-9A54-3EA317674DB0}" destId="{EF33F05D-F415-4CDE-BF67-4BF83A9452D1}" srcOrd="0" destOrd="3" presId="urn:microsoft.com/office/officeart/2005/8/layout/vList5"/>
    <dgm:cxn modelId="{87C06C61-3D63-4532-89AB-5D70A9B09BA1}" srcId="{7D26DFBF-DBA9-4648-8E22-5EB483805409}" destId="{61AB6B66-838C-4828-9A54-3EA317674DB0}" srcOrd="3" destOrd="0" parTransId="{EC80C267-BAFA-4F6F-B814-C83AD0A481B8}" sibTransId="{A0C97340-8079-4E62-8727-671D94D627A2}"/>
    <dgm:cxn modelId="{FA6BB69C-8BC3-4515-9E4B-42C7EFD850CE}" srcId="{7D26DFBF-DBA9-4648-8E22-5EB483805409}" destId="{3551B30F-FDB9-4B95-A1E2-64BC291F3B14}" srcOrd="0" destOrd="0" parTransId="{C52E32C8-661A-40A6-A355-E9D8E0288692}" sibTransId="{89CAEC88-11AA-4211-8E73-646EA4746A04}"/>
    <dgm:cxn modelId="{3BC7759E-53FE-457E-B7D7-578DD721899B}" type="presOf" srcId="{EF691D95-7A7F-4C3F-A712-76302C480CDB}" destId="{EF33F05D-F415-4CDE-BF67-4BF83A9452D1}" srcOrd="0" destOrd="4" presId="urn:microsoft.com/office/officeart/2005/8/layout/vList5"/>
    <dgm:cxn modelId="{A180AAB1-A866-471B-B6EF-71DF84F57F2B}" srcId="{7D26DFBF-DBA9-4648-8E22-5EB483805409}" destId="{E9042465-FB60-458E-8002-A2C4164A7BA0}" srcOrd="8" destOrd="0" parTransId="{3D23E506-ECC6-45DC-B97A-E9AFD84558AD}" sibTransId="{46225D25-89D8-43DA-A084-B8A85D0B51FF}"/>
    <dgm:cxn modelId="{9FE5CACD-A7DC-44FD-9104-2F2B2643E481}" srcId="{7D26DFBF-DBA9-4648-8E22-5EB483805409}" destId="{35068736-C708-4737-9BD9-14E88303837F}" srcOrd="2" destOrd="0" parTransId="{37A40318-C32F-44FE-8C0F-58D23DE33D29}" sibTransId="{559BEB3D-449A-4912-8B2A-0EB3500103E1}"/>
    <dgm:cxn modelId="{119BB52A-0D90-4D5F-A1DE-4BAF88A835C6}" srcId="{7D26DFBF-DBA9-4648-8E22-5EB483805409}" destId="{95C9D099-B916-43F3-9DA6-77FC4C66D784}" srcOrd="9" destOrd="0" parTransId="{42AF2C2C-BAA2-4F83-B4E5-DF7E35670CD1}" sibTransId="{C683D6E2-4CE7-45B8-ADA4-EB65FC40D79B}"/>
    <dgm:cxn modelId="{ABD040FF-B7E9-4E7A-B3D0-AE54C556F34C}" srcId="{7D26DFBF-DBA9-4648-8E22-5EB483805409}" destId="{B29CC6B3-06BE-4BF4-B395-D84CD860471D}" srcOrd="1" destOrd="0" parTransId="{0CB1FBD2-5DB6-4F7F-A398-5BF3A28E3F48}" sibTransId="{A121BD42-CFB3-4341-B600-209FBE68912A}"/>
    <dgm:cxn modelId="{66808609-21F5-4842-9B98-9CD0CBD359DC}" type="presOf" srcId="{79987FF1-5DF1-453D-BEA2-E0532CB57D74}" destId="{EF33F05D-F415-4CDE-BF67-4BF83A9452D1}" srcOrd="0" destOrd="6" presId="urn:microsoft.com/office/officeart/2005/8/layout/vList5"/>
    <dgm:cxn modelId="{D991B5DF-D7BA-4E42-ABD1-E2DE426939C9}" type="presOf" srcId="{20A3D93C-45AF-4AC3-A203-41616A43C7E2}" destId="{EF33F05D-F415-4CDE-BF67-4BF83A9452D1}" srcOrd="0" destOrd="11" presId="urn:microsoft.com/office/officeart/2005/8/layout/vList5"/>
    <dgm:cxn modelId="{157F154C-8F84-46E3-BBB8-F0CA27E77A48}" type="presOf" srcId="{73D7B25B-E2EC-4211-9A21-1B59F92955B9}" destId="{EF33F05D-F415-4CDE-BF67-4BF83A9452D1}" srcOrd="0" destOrd="12" presId="urn:microsoft.com/office/officeart/2005/8/layout/vList5"/>
    <dgm:cxn modelId="{AA2F413E-B4F0-4DE0-86C2-F5B6875FBC62}" type="presParOf" srcId="{F8EF174E-F88B-43F5-8BA4-D7D09AFDFE7C}" destId="{961967C0-5CC5-4F32-BB19-6C8139421070}" srcOrd="0" destOrd="0" presId="urn:microsoft.com/office/officeart/2005/8/layout/vList5"/>
    <dgm:cxn modelId="{3741A884-36F1-4695-9AE3-5F99D3833C04}" type="presParOf" srcId="{961967C0-5CC5-4F32-BB19-6C8139421070}" destId="{4CAE2CC7-8885-44E0-823A-55FEA7C5DDDD}" srcOrd="0" destOrd="0" presId="urn:microsoft.com/office/officeart/2005/8/layout/vList5"/>
    <dgm:cxn modelId="{903577EF-E50B-41B9-BB4F-B95B68A75ED7}" type="presParOf" srcId="{961967C0-5CC5-4F32-BB19-6C8139421070}" destId="{EF33F05D-F415-4CDE-BF67-4BF83A9452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7F7CDD-0362-45CA-B7C7-D44CC53C8AA0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5A1B4A5-4342-467F-A8E5-3A4B94A748C9}">
      <dgm:prSet phldrT="[Текст]" custT="1"/>
      <dgm:spPr>
        <a:solidFill>
          <a:srgbClr val="6699FF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uk-UA" sz="15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Центр культури та дозвілля  (9 філій) – 5 915,7 тис. грн</a:t>
          </a:r>
          <a:endParaRPr lang="uk-UA" sz="1500" dirty="0"/>
        </a:p>
      </dgm:t>
    </dgm:pt>
    <dgm:pt modelId="{D676E86C-E48D-4653-AFEA-256024018C3A}" type="parTrans" cxnId="{139D7C1B-536D-4587-B6E3-80F2F7BACC49}">
      <dgm:prSet/>
      <dgm:spPr/>
      <dgm:t>
        <a:bodyPr/>
        <a:lstStyle/>
        <a:p>
          <a:endParaRPr lang="uk-UA"/>
        </a:p>
      </dgm:t>
    </dgm:pt>
    <dgm:pt modelId="{F67842CB-E0BD-4110-A769-387AE794476D}" type="sibTrans" cxnId="{139D7C1B-536D-4587-B6E3-80F2F7BACC49}">
      <dgm:prSet/>
      <dgm:spPr/>
      <dgm:t>
        <a:bodyPr/>
        <a:lstStyle/>
        <a:p>
          <a:endParaRPr lang="uk-UA"/>
        </a:p>
      </dgm:t>
    </dgm:pt>
    <dgm:pt modelId="{72322451-0B53-4CDE-9D83-5AA8E641CE50}">
      <dgm:prSet phldrT="[Текст]" custT="1"/>
      <dgm:spPr>
        <a:solidFill>
          <a:srgbClr val="00CC99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uk-UA" sz="15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Центральна публічна бібліотека  (10 філій) – 2 046,3 тис. грн</a:t>
          </a:r>
          <a:endParaRPr lang="uk-UA" sz="1500" dirty="0"/>
        </a:p>
      </dgm:t>
    </dgm:pt>
    <dgm:pt modelId="{5C1771DD-A5D4-4C8B-9938-C0BFE592EE7F}" type="parTrans" cxnId="{BAADCD7D-E7DE-4807-99A4-1A68A2C3F1ED}">
      <dgm:prSet/>
      <dgm:spPr/>
      <dgm:t>
        <a:bodyPr/>
        <a:lstStyle/>
        <a:p>
          <a:endParaRPr lang="uk-UA"/>
        </a:p>
      </dgm:t>
    </dgm:pt>
    <dgm:pt modelId="{B8B1B82F-FE08-48DF-B93B-DB501AE4B3F9}" type="sibTrans" cxnId="{BAADCD7D-E7DE-4807-99A4-1A68A2C3F1ED}">
      <dgm:prSet/>
      <dgm:spPr/>
      <dgm:t>
        <a:bodyPr/>
        <a:lstStyle/>
        <a:p>
          <a:endParaRPr lang="uk-UA"/>
        </a:p>
      </dgm:t>
    </dgm:pt>
    <dgm:pt modelId="{9975D5A0-F0C4-4E1A-90EF-2C0B39EF3AF9}">
      <dgm:prSet phldrT="[Текст]" custT="1"/>
      <dgm:spPr>
        <a:solidFill>
          <a:srgbClr val="FF9933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uk-UA" sz="1500" b="1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Інші заходи в галузі культури – 220,0 тис. грн.</a:t>
          </a:r>
          <a:endParaRPr lang="uk-UA" sz="1500" dirty="0"/>
        </a:p>
      </dgm:t>
    </dgm:pt>
    <dgm:pt modelId="{0174C193-AB7B-4940-9095-984A96827C9D}" type="parTrans" cxnId="{7893BA5D-4098-4A45-93A7-8A978850884F}">
      <dgm:prSet/>
      <dgm:spPr/>
      <dgm:t>
        <a:bodyPr/>
        <a:lstStyle/>
        <a:p>
          <a:endParaRPr lang="uk-UA"/>
        </a:p>
      </dgm:t>
    </dgm:pt>
    <dgm:pt modelId="{0C2D1E6A-5F86-4D6A-8C1B-D47943E95C43}" type="sibTrans" cxnId="{7893BA5D-4098-4A45-93A7-8A978850884F}">
      <dgm:prSet/>
      <dgm:spPr/>
      <dgm:t>
        <a:bodyPr/>
        <a:lstStyle/>
        <a:p>
          <a:endParaRPr lang="uk-UA"/>
        </a:p>
      </dgm:t>
    </dgm:pt>
    <dgm:pt modelId="{7CA33484-A30E-4779-9FE1-5485AB422B16}">
      <dgm:prSet phldrT="[Текст]" custT="1"/>
      <dgm:spPr>
        <a:solidFill>
          <a:srgbClr val="FFFF00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uk-UA" sz="1500" b="1" dirty="0" smtClean="0">
              <a:latin typeface="Cambria" pitchFamily="18" charset="0"/>
              <a:ea typeface="Cambria" pitchFamily="18" charset="0"/>
              <a:cs typeface="Times New Roman" pitchFamily="18" charset="0"/>
            </a:rPr>
            <a:t>Історико - краєзнавчий музей – 289,7 тис. грн.</a:t>
          </a:r>
          <a:endParaRPr lang="uk-UA" sz="1500" dirty="0"/>
        </a:p>
      </dgm:t>
    </dgm:pt>
    <dgm:pt modelId="{221A41A1-46C9-4361-AF1E-FC068137AA7F}" type="parTrans" cxnId="{D018B010-732A-4F20-9D36-86175B52983B}">
      <dgm:prSet/>
      <dgm:spPr/>
      <dgm:t>
        <a:bodyPr/>
        <a:lstStyle/>
        <a:p>
          <a:endParaRPr lang="uk-UA"/>
        </a:p>
      </dgm:t>
    </dgm:pt>
    <dgm:pt modelId="{A505E3E7-B3C7-4CED-8A47-5DA5F81D9181}" type="sibTrans" cxnId="{D018B010-732A-4F20-9D36-86175B52983B}">
      <dgm:prSet/>
      <dgm:spPr/>
      <dgm:t>
        <a:bodyPr/>
        <a:lstStyle/>
        <a:p>
          <a:endParaRPr lang="uk-UA"/>
        </a:p>
      </dgm:t>
    </dgm:pt>
    <dgm:pt modelId="{4519E2B8-4A74-4489-BD1C-92CD258F47F9}">
      <dgm:prSet phldrT="[Текст]" custT="1"/>
      <dgm:spPr>
        <a:solidFill>
          <a:srgbClr val="99FF66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uk-UA" sz="15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Інші заклади в галузі культури – 1 172,0 тис. грн</a:t>
          </a:r>
          <a:endParaRPr lang="uk-UA" sz="1500" dirty="0"/>
        </a:p>
      </dgm:t>
    </dgm:pt>
    <dgm:pt modelId="{A631F82F-2561-40A9-81AA-19CDAECB80AD}" type="parTrans" cxnId="{5B145135-79B2-403F-9D05-BE1BE54E335C}">
      <dgm:prSet/>
      <dgm:spPr/>
      <dgm:t>
        <a:bodyPr/>
        <a:lstStyle/>
        <a:p>
          <a:endParaRPr lang="uk-UA"/>
        </a:p>
      </dgm:t>
    </dgm:pt>
    <dgm:pt modelId="{19E4EA68-7248-4EBB-AC11-BB3FC4E76A3D}" type="sibTrans" cxnId="{5B145135-79B2-403F-9D05-BE1BE54E335C}">
      <dgm:prSet/>
      <dgm:spPr/>
      <dgm:t>
        <a:bodyPr/>
        <a:lstStyle/>
        <a:p>
          <a:endParaRPr lang="uk-UA"/>
        </a:p>
      </dgm:t>
    </dgm:pt>
    <dgm:pt modelId="{6763D31A-BE1F-46B9-83F6-4AA47C5AEC68}" type="pres">
      <dgm:prSet presAssocID="{047F7CDD-0362-45CA-B7C7-D44CC53C8AA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8F45D8E-E478-4AC6-96D9-842E3C83AC71}" type="pres">
      <dgm:prSet presAssocID="{85A1B4A5-4342-467F-A8E5-3A4B94A748C9}" presName="circle1" presStyleLbl="node1" presStyleIdx="0" presStyleCnt="5" custLinFactNeighborY="694"/>
      <dgm:spPr>
        <a:solidFill>
          <a:srgbClr val="6699FF"/>
        </a:soli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97215C3A-7FA8-45FE-9CBE-FA6CA4E89243}" type="pres">
      <dgm:prSet presAssocID="{85A1B4A5-4342-467F-A8E5-3A4B94A748C9}" presName="spac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A6322528-3096-4366-839F-FE566463569F}" type="pres">
      <dgm:prSet presAssocID="{85A1B4A5-4342-467F-A8E5-3A4B94A748C9}" presName="rect1" presStyleLbl="alignAcc1" presStyleIdx="0" presStyleCnt="5"/>
      <dgm:spPr/>
      <dgm:t>
        <a:bodyPr/>
        <a:lstStyle/>
        <a:p>
          <a:endParaRPr lang="uk-UA"/>
        </a:p>
      </dgm:t>
    </dgm:pt>
    <dgm:pt modelId="{05442E8B-37D7-4964-9AEA-8B139E23E037}" type="pres">
      <dgm:prSet presAssocID="{72322451-0B53-4CDE-9D83-5AA8E641CE50}" presName="vertSpace2" presStyleLbl="node1" presStyleIdx="0" presStyleCnt="5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74F0443-53B5-4002-80B6-8A40161625F2}" type="pres">
      <dgm:prSet presAssocID="{72322451-0B53-4CDE-9D83-5AA8E641CE50}" presName="circle2" presStyleLbl="node1" presStyleIdx="1" presStyleCnt="5"/>
      <dgm:spPr>
        <a:solidFill>
          <a:srgbClr val="00CC99"/>
        </a:soli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BEDE955-77E3-41C7-B17F-3AC4C6937344}" type="pres">
      <dgm:prSet presAssocID="{72322451-0B53-4CDE-9D83-5AA8E641CE50}" presName="rect2" presStyleLbl="alignAcc1" presStyleIdx="1" presStyleCnt="5"/>
      <dgm:spPr/>
      <dgm:t>
        <a:bodyPr/>
        <a:lstStyle/>
        <a:p>
          <a:endParaRPr lang="uk-UA"/>
        </a:p>
      </dgm:t>
    </dgm:pt>
    <dgm:pt modelId="{44062AFA-0964-498B-819E-32299DDC9168}" type="pres">
      <dgm:prSet presAssocID="{4519E2B8-4A74-4489-BD1C-92CD258F47F9}" presName="vertSpace3" presStyleLbl="node1" presStyleIdx="1" presStyleCnt="5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C7197C9C-0EAD-4C07-8AB2-F6FD974E7F5A}" type="pres">
      <dgm:prSet presAssocID="{4519E2B8-4A74-4489-BD1C-92CD258F47F9}" presName="circle3" presStyleLbl="node1" presStyleIdx="2" presStyleCnt="5"/>
      <dgm:spPr>
        <a:solidFill>
          <a:srgbClr val="99FF66"/>
        </a:soli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50293BD6-06C8-49AC-BC5A-248F270BB85E}" type="pres">
      <dgm:prSet presAssocID="{4519E2B8-4A74-4489-BD1C-92CD258F47F9}" presName="rect3" presStyleLbl="alignAcc1" presStyleIdx="2" presStyleCnt="5"/>
      <dgm:spPr/>
      <dgm:t>
        <a:bodyPr/>
        <a:lstStyle/>
        <a:p>
          <a:endParaRPr lang="uk-UA"/>
        </a:p>
      </dgm:t>
    </dgm:pt>
    <dgm:pt modelId="{4D33AF8A-C673-4626-8500-A8947D55FB3E}" type="pres">
      <dgm:prSet presAssocID="{7CA33484-A30E-4779-9FE1-5485AB422B16}" presName="vertSpace4" presStyleLbl="node1" presStyleIdx="2" presStyleCnt="5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93CC67B8-70D7-4248-8D72-34C288F91C6A}" type="pres">
      <dgm:prSet presAssocID="{7CA33484-A30E-4779-9FE1-5485AB422B16}" presName="circle4" presStyleLbl="node1" presStyleIdx="3" presStyleCnt="5"/>
      <dgm:spPr>
        <a:solidFill>
          <a:srgbClr val="FFFF00"/>
        </a:soli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FD89027-3764-4B5A-A5A1-324D7B4AE3D5}" type="pres">
      <dgm:prSet presAssocID="{7CA33484-A30E-4779-9FE1-5485AB422B16}" presName="rect4" presStyleLbl="alignAcc1" presStyleIdx="3" presStyleCnt="5"/>
      <dgm:spPr/>
      <dgm:t>
        <a:bodyPr/>
        <a:lstStyle/>
        <a:p>
          <a:endParaRPr lang="uk-UA"/>
        </a:p>
      </dgm:t>
    </dgm:pt>
    <dgm:pt modelId="{8A686B57-4568-47A1-B79C-5C16E17FF2D4}" type="pres">
      <dgm:prSet presAssocID="{9975D5A0-F0C4-4E1A-90EF-2C0B39EF3AF9}" presName="vertSpace5" presStyleLbl="node1" presStyleIdx="3" presStyleCnt="5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3A8BBA8-07CD-438D-9753-478D1516EE93}" type="pres">
      <dgm:prSet presAssocID="{9975D5A0-F0C4-4E1A-90EF-2C0B39EF3AF9}" presName="circle5" presStyleLbl="node1" presStyleIdx="4" presStyleCnt="5"/>
      <dgm:spPr>
        <a:solidFill>
          <a:srgbClr val="FF9933"/>
        </a:soli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2635FDC-311F-488D-B667-7CC365A9ADE6}" type="pres">
      <dgm:prSet presAssocID="{9975D5A0-F0C4-4E1A-90EF-2C0B39EF3AF9}" presName="rect5" presStyleLbl="alignAcc1" presStyleIdx="4" presStyleCnt="5" custLinFactNeighborX="-765" custLinFactNeighborY="-694"/>
      <dgm:spPr/>
      <dgm:t>
        <a:bodyPr/>
        <a:lstStyle/>
        <a:p>
          <a:endParaRPr lang="uk-UA"/>
        </a:p>
      </dgm:t>
    </dgm:pt>
    <dgm:pt modelId="{B7B1AACF-80EE-40FC-979A-A07EE36653D3}" type="pres">
      <dgm:prSet presAssocID="{85A1B4A5-4342-467F-A8E5-3A4B94A748C9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9C37A7-4A32-4068-83EF-ED81E5AC18DC}" type="pres">
      <dgm:prSet presAssocID="{72322451-0B53-4CDE-9D83-5AA8E641CE50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651FEB-EA25-4D62-950F-22AB495C3739}" type="pres">
      <dgm:prSet presAssocID="{4519E2B8-4A74-4489-BD1C-92CD258F47F9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B5A073-52BE-48D1-99CE-D4558469094A}" type="pres">
      <dgm:prSet presAssocID="{7CA33484-A30E-4779-9FE1-5485AB422B16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2B9D83-FFC7-4D94-8D8C-8EF9E25A7060}" type="pres">
      <dgm:prSet presAssocID="{9975D5A0-F0C4-4E1A-90EF-2C0B39EF3AF9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893BA5D-4098-4A45-93A7-8A978850884F}" srcId="{047F7CDD-0362-45CA-B7C7-D44CC53C8AA0}" destId="{9975D5A0-F0C4-4E1A-90EF-2C0B39EF3AF9}" srcOrd="4" destOrd="0" parTransId="{0174C193-AB7B-4940-9095-984A96827C9D}" sibTransId="{0C2D1E6A-5F86-4D6A-8C1B-D47943E95C43}"/>
    <dgm:cxn modelId="{D018B010-732A-4F20-9D36-86175B52983B}" srcId="{047F7CDD-0362-45CA-B7C7-D44CC53C8AA0}" destId="{7CA33484-A30E-4779-9FE1-5485AB422B16}" srcOrd="3" destOrd="0" parTransId="{221A41A1-46C9-4361-AF1E-FC068137AA7F}" sibTransId="{A505E3E7-B3C7-4CED-8A47-5DA5F81D9181}"/>
    <dgm:cxn modelId="{0D935A8F-19EE-4AB1-8CCD-6CC0A2A8C991}" type="presOf" srcId="{4519E2B8-4A74-4489-BD1C-92CD258F47F9}" destId="{50293BD6-06C8-49AC-BC5A-248F270BB85E}" srcOrd="0" destOrd="0" presId="urn:microsoft.com/office/officeart/2005/8/layout/target3"/>
    <dgm:cxn modelId="{139D7C1B-536D-4587-B6E3-80F2F7BACC49}" srcId="{047F7CDD-0362-45CA-B7C7-D44CC53C8AA0}" destId="{85A1B4A5-4342-467F-A8E5-3A4B94A748C9}" srcOrd="0" destOrd="0" parTransId="{D676E86C-E48D-4653-AFEA-256024018C3A}" sibTransId="{F67842CB-E0BD-4110-A769-387AE794476D}"/>
    <dgm:cxn modelId="{C8816B8E-9927-4C21-B290-BAF1BBD461CE}" type="presOf" srcId="{047F7CDD-0362-45CA-B7C7-D44CC53C8AA0}" destId="{6763D31A-BE1F-46B9-83F6-4AA47C5AEC68}" srcOrd="0" destOrd="0" presId="urn:microsoft.com/office/officeart/2005/8/layout/target3"/>
    <dgm:cxn modelId="{B0667ACE-B584-40A6-9E85-301C9BE29598}" type="presOf" srcId="{7CA33484-A30E-4779-9FE1-5485AB422B16}" destId="{D5B5A073-52BE-48D1-99CE-D4558469094A}" srcOrd="1" destOrd="0" presId="urn:microsoft.com/office/officeart/2005/8/layout/target3"/>
    <dgm:cxn modelId="{8CF76FFA-4BA8-40C7-B09A-EE364516E3AE}" type="presOf" srcId="{7CA33484-A30E-4779-9FE1-5485AB422B16}" destId="{4FD89027-3764-4B5A-A5A1-324D7B4AE3D5}" srcOrd="0" destOrd="0" presId="urn:microsoft.com/office/officeart/2005/8/layout/target3"/>
    <dgm:cxn modelId="{5B145135-79B2-403F-9D05-BE1BE54E335C}" srcId="{047F7CDD-0362-45CA-B7C7-D44CC53C8AA0}" destId="{4519E2B8-4A74-4489-BD1C-92CD258F47F9}" srcOrd="2" destOrd="0" parTransId="{A631F82F-2561-40A9-81AA-19CDAECB80AD}" sibTransId="{19E4EA68-7248-4EBB-AC11-BB3FC4E76A3D}"/>
    <dgm:cxn modelId="{23E90650-0476-4CFE-BE16-D62ED6F82E6A}" type="presOf" srcId="{85A1B4A5-4342-467F-A8E5-3A4B94A748C9}" destId="{B7B1AACF-80EE-40FC-979A-A07EE36653D3}" srcOrd="1" destOrd="0" presId="urn:microsoft.com/office/officeart/2005/8/layout/target3"/>
    <dgm:cxn modelId="{9C28D434-169D-4735-9135-432C19DD35FD}" type="presOf" srcId="{72322451-0B53-4CDE-9D83-5AA8E641CE50}" destId="{839C37A7-4A32-4068-83EF-ED81E5AC18DC}" srcOrd="1" destOrd="0" presId="urn:microsoft.com/office/officeart/2005/8/layout/target3"/>
    <dgm:cxn modelId="{A79E464F-4531-40F4-A162-C212F5337113}" type="presOf" srcId="{9975D5A0-F0C4-4E1A-90EF-2C0B39EF3AF9}" destId="{CA2B9D83-FFC7-4D94-8D8C-8EF9E25A7060}" srcOrd="1" destOrd="0" presId="urn:microsoft.com/office/officeart/2005/8/layout/target3"/>
    <dgm:cxn modelId="{BAADCD7D-E7DE-4807-99A4-1A68A2C3F1ED}" srcId="{047F7CDD-0362-45CA-B7C7-D44CC53C8AA0}" destId="{72322451-0B53-4CDE-9D83-5AA8E641CE50}" srcOrd="1" destOrd="0" parTransId="{5C1771DD-A5D4-4C8B-9938-C0BFE592EE7F}" sibTransId="{B8B1B82F-FE08-48DF-B93B-DB501AE4B3F9}"/>
    <dgm:cxn modelId="{7903DB21-3CF1-4A1C-9601-3B19A964BA81}" type="presOf" srcId="{4519E2B8-4A74-4489-BD1C-92CD258F47F9}" destId="{BE651FEB-EA25-4D62-950F-22AB495C3739}" srcOrd="1" destOrd="0" presId="urn:microsoft.com/office/officeart/2005/8/layout/target3"/>
    <dgm:cxn modelId="{2D26E1BF-4CBD-4B56-8CF8-06543FAC7413}" type="presOf" srcId="{85A1B4A5-4342-467F-A8E5-3A4B94A748C9}" destId="{A6322528-3096-4366-839F-FE566463569F}" srcOrd="0" destOrd="0" presId="urn:microsoft.com/office/officeart/2005/8/layout/target3"/>
    <dgm:cxn modelId="{0DBB0F50-2160-45F2-AAC4-402F9FD6B5E3}" type="presOf" srcId="{9975D5A0-F0C4-4E1A-90EF-2C0B39EF3AF9}" destId="{E2635FDC-311F-488D-B667-7CC365A9ADE6}" srcOrd="0" destOrd="0" presId="urn:microsoft.com/office/officeart/2005/8/layout/target3"/>
    <dgm:cxn modelId="{078A24C4-B054-4499-B3B6-7B112E145FAC}" type="presOf" srcId="{72322451-0B53-4CDE-9D83-5AA8E641CE50}" destId="{8BEDE955-77E3-41C7-B17F-3AC4C6937344}" srcOrd="0" destOrd="0" presId="urn:microsoft.com/office/officeart/2005/8/layout/target3"/>
    <dgm:cxn modelId="{3CFDF481-5DC5-4325-A529-241EFDDB50AA}" type="presParOf" srcId="{6763D31A-BE1F-46B9-83F6-4AA47C5AEC68}" destId="{B8F45D8E-E478-4AC6-96D9-842E3C83AC71}" srcOrd="0" destOrd="0" presId="urn:microsoft.com/office/officeart/2005/8/layout/target3"/>
    <dgm:cxn modelId="{21DA7CA4-5ED0-4B4E-88A2-C462F10DACF8}" type="presParOf" srcId="{6763D31A-BE1F-46B9-83F6-4AA47C5AEC68}" destId="{97215C3A-7FA8-45FE-9CBE-FA6CA4E89243}" srcOrd="1" destOrd="0" presId="urn:microsoft.com/office/officeart/2005/8/layout/target3"/>
    <dgm:cxn modelId="{A86E05BF-BB5C-49A1-B5B5-F7B419A4F4CF}" type="presParOf" srcId="{6763D31A-BE1F-46B9-83F6-4AA47C5AEC68}" destId="{A6322528-3096-4366-839F-FE566463569F}" srcOrd="2" destOrd="0" presId="urn:microsoft.com/office/officeart/2005/8/layout/target3"/>
    <dgm:cxn modelId="{456E3894-65FE-4DE5-8677-27B6E7B64EA4}" type="presParOf" srcId="{6763D31A-BE1F-46B9-83F6-4AA47C5AEC68}" destId="{05442E8B-37D7-4964-9AEA-8B139E23E037}" srcOrd="3" destOrd="0" presId="urn:microsoft.com/office/officeart/2005/8/layout/target3"/>
    <dgm:cxn modelId="{253233D7-4CD8-442A-833C-0F3800128C78}" type="presParOf" srcId="{6763D31A-BE1F-46B9-83F6-4AA47C5AEC68}" destId="{474F0443-53B5-4002-80B6-8A40161625F2}" srcOrd="4" destOrd="0" presId="urn:microsoft.com/office/officeart/2005/8/layout/target3"/>
    <dgm:cxn modelId="{79EDC673-FE0E-4ACB-81E4-0C86D467C988}" type="presParOf" srcId="{6763D31A-BE1F-46B9-83F6-4AA47C5AEC68}" destId="{8BEDE955-77E3-41C7-B17F-3AC4C6937344}" srcOrd="5" destOrd="0" presId="urn:microsoft.com/office/officeart/2005/8/layout/target3"/>
    <dgm:cxn modelId="{0A616F25-EDE2-4430-A711-282737231490}" type="presParOf" srcId="{6763D31A-BE1F-46B9-83F6-4AA47C5AEC68}" destId="{44062AFA-0964-498B-819E-32299DDC9168}" srcOrd="6" destOrd="0" presId="urn:microsoft.com/office/officeart/2005/8/layout/target3"/>
    <dgm:cxn modelId="{CDC6027C-9B56-4CBA-82B8-4B1A755E1553}" type="presParOf" srcId="{6763D31A-BE1F-46B9-83F6-4AA47C5AEC68}" destId="{C7197C9C-0EAD-4C07-8AB2-F6FD974E7F5A}" srcOrd="7" destOrd="0" presId="urn:microsoft.com/office/officeart/2005/8/layout/target3"/>
    <dgm:cxn modelId="{6C2E2922-3A67-4BF4-B545-CDC8EAF29F58}" type="presParOf" srcId="{6763D31A-BE1F-46B9-83F6-4AA47C5AEC68}" destId="{50293BD6-06C8-49AC-BC5A-248F270BB85E}" srcOrd="8" destOrd="0" presId="urn:microsoft.com/office/officeart/2005/8/layout/target3"/>
    <dgm:cxn modelId="{15B33783-AD20-4D72-A9AF-0C3D215EF361}" type="presParOf" srcId="{6763D31A-BE1F-46B9-83F6-4AA47C5AEC68}" destId="{4D33AF8A-C673-4626-8500-A8947D55FB3E}" srcOrd="9" destOrd="0" presId="urn:microsoft.com/office/officeart/2005/8/layout/target3"/>
    <dgm:cxn modelId="{8B4A130C-239D-4B86-89A6-6DB170C9578D}" type="presParOf" srcId="{6763D31A-BE1F-46B9-83F6-4AA47C5AEC68}" destId="{93CC67B8-70D7-4248-8D72-34C288F91C6A}" srcOrd="10" destOrd="0" presId="urn:microsoft.com/office/officeart/2005/8/layout/target3"/>
    <dgm:cxn modelId="{572B6DAC-5131-4ED5-83D7-D6AB6BD22E61}" type="presParOf" srcId="{6763D31A-BE1F-46B9-83F6-4AA47C5AEC68}" destId="{4FD89027-3764-4B5A-A5A1-324D7B4AE3D5}" srcOrd="11" destOrd="0" presId="urn:microsoft.com/office/officeart/2005/8/layout/target3"/>
    <dgm:cxn modelId="{DD2C0EBB-ACB3-4CEF-A5EE-819972187210}" type="presParOf" srcId="{6763D31A-BE1F-46B9-83F6-4AA47C5AEC68}" destId="{8A686B57-4568-47A1-B79C-5C16E17FF2D4}" srcOrd="12" destOrd="0" presId="urn:microsoft.com/office/officeart/2005/8/layout/target3"/>
    <dgm:cxn modelId="{8B567F9D-51D5-4B2C-A40A-9A9F1D860343}" type="presParOf" srcId="{6763D31A-BE1F-46B9-83F6-4AA47C5AEC68}" destId="{63A8BBA8-07CD-438D-9753-478D1516EE93}" srcOrd="13" destOrd="0" presId="urn:microsoft.com/office/officeart/2005/8/layout/target3"/>
    <dgm:cxn modelId="{0E3343E3-E3D3-401E-9155-EB99B095DC92}" type="presParOf" srcId="{6763D31A-BE1F-46B9-83F6-4AA47C5AEC68}" destId="{E2635FDC-311F-488D-B667-7CC365A9ADE6}" srcOrd="14" destOrd="0" presId="urn:microsoft.com/office/officeart/2005/8/layout/target3"/>
    <dgm:cxn modelId="{3AFDC100-205F-446D-A20E-EC6C1F1FEB48}" type="presParOf" srcId="{6763D31A-BE1F-46B9-83F6-4AA47C5AEC68}" destId="{B7B1AACF-80EE-40FC-979A-A07EE36653D3}" srcOrd="15" destOrd="0" presId="urn:microsoft.com/office/officeart/2005/8/layout/target3"/>
    <dgm:cxn modelId="{E2092E70-059C-4BA1-9B46-8DEB61BA736A}" type="presParOf" srcId="{6763D31A-BE1F-46B9-83F6-4AA47C5AEC68}" destId="{839C37A7-4A32-4068-83EF-ED81E5AC18DC}" srcOrd="16" destOrd="0" presId="urn:microsoft.com/office/officeart/2005/8/layout/target3"/>
    <dgm:cxn modelId="{026BFF7B-FF50-4449-850B-01904ED73B78}" type="presParOf" srcId="{6763D31A-BE1F-46B9-83F6-4AA47C5AEC68}" destId="{BE651FEB-EA25-4D62-950F-22AB495C3739}" srcOrd="17" destOrd="0" presId="urn:microsoft.com/office/officeart/2005/8/layout/target3"/>
    <dgm:cxn modelId="{D537317E-71D1-4250-BA2D-7778B919139D}" type="presParOf" srcId="{6763D31A-BE1F-46B9-83F6-4AA47C5AEC68}" destId="{D5B5A073-52BE-48D1-99CE-D4558469094A}" srcOrd="18" destOrd="0" presId="urn:microsoft.com/office/officeart/2005/8/layout/target3"/>
    <dgm:cxn modelId="{85249B35-4293-45ED-BFDC-959A9A63AF3C}" type="presParOf" srcId="{6763D31A-BE1F-46B9-83F6-4AA47C5AEC68}" destId="{CA2B9D83-FFC7-4D94-8D8C-8EF9E25A706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5FE5102-68BF-4B5A-83B6-15CCB762A709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01806E-A5EA-4FEA-A086-50BCC03B6685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Реалізація заходів і завдань селищної Програми з розвитку фізичної культури та спорту  65,0 тис. грн.</a:t>
          </a:r>
          <a:endParaRPr lang="ru-RU" dirty="0">
            <a:solidFill>
              <a:schemeClr val="tx1"/>
            </a:solidFill>
          </a:endParaRPr>
        </a:p>
      </dgm:t>
    </dgm:pt>
    <dgm:pt modelId="{47249E30-3C6E-4A6B-9DB9-52597139D203}" type="parTrans" cxnId="{06039318-32BE-4B5D-8D8F-8A6F3C91B4E7}">
      <dgm:prSet/>
      <dgm:spPr/>
      <dgm:t>
        <a:bodyPr/>
        <a:lstStyle/>
        <a:p>
          <a:endParaRPr lang="ru-RU"/>
        </a:p>
      </dgm:t>
    </dgm:pt>
    <dgm:pt modelId="{AC2AD901-7400-4158-B214-615486029733}" type="sibTrans" cxnId="{06039318-32BE-4B5D-8D8F-8A6F3C91B4E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AE0C13-2C07-4398-BFBE-AE11A8EE4086}">
      <dgm:prSet phldrT="[Текст]"/>
      <dgm:spPr>
        <a:solidFill>
          <a:srgbClr val="FFFF66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Утримання СКЗПО “ </a:t>
          </a:r>
          <a:r>
            <a:rPr lang="uk-UA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Межівська</a:t>
          </a:r>
          <a:r>
            <a: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 дитячо-юнацька спортивна школа ” 330 вихованців                 1 961,1 тис. грн.</a:t>
          </a:r>
          <a:endParaRPr lang="ru-RU" dirty="0">
            <a:solidFill>
              <a:schemeClr val="tx1"/>
            </a:solidFill>
          </a:endParaRPr>
        </a:p>
      </dgm:t>
    </dgm:pt>
    <dgm:pt modelId="{3106EA81-F6BE-48E0-8B95-7C4553B1282B}" type="parTrans" cxnId="{7771AEB0-CA3E-4833-8515-B79453487B7C}">
      <dgm:prSet/>
      <dgm:spPr/>
      <dgm:t>
        <a:bodyPr/>
        <a:lstStyle/>
        <a:p>
          <a:endParaRPr lang="ru-RU"/>
        </a:p>
      </dgm:t>
    </dgm:pt>
    <dgm:pt modelId="{A1E04F87-144F-43A4-A26A-6F93182CB941}" type="sibTrans" cxnId="{7771AEB0-CA3E-4833-8515-B79453487B7C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6480B4-9F67-4643-ADE4-1C22049B2CA2}" type="pres">
      <dgm:prSet presAssocID="{B5FE5102-68BF-4B5A-83B6-15CCB762A70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E67B917-08B6-490B-ABA4-12B6AC922AF4}" type="pres">
      <dgm:prSet presAssocID="{B5FE5102-68BF-4B5A-83B6-15CCB762A709}" presName="dot1" presStyleLbl="alignNode1" presStyleIdx="0" presStyleCnt="10"/>
      <dgm:spPr/>
    </dgm:pt>
    <dgm:pt modelId="{EBB631D1-120E-4A02-BF7A-4FF2BA2BECB5}" type="pres">
      <dgm:prSet presAssocID="{B5FE5102-68BF-4B5A-83B6-15CCB762A709}" presName="dot2" presStyleLbl="alignNode1" presStyleIdx="1" presStyleCnt="10"/>
      <dgm:spPr/>
    </dgm:pt>
    <dgm:pt modelId="{8082CB11-71F1-43CD-B8F1-C059D9FF4CE1}" type="pres">
      <dgm:prSet presAssocID="{B5FE5102-68BF-4B5A-83B6-15CCB762A709}" presName="dot3" presStyleLbl="alignNode1" presStyleIdx="2" presStyleCnt="10"/>
      <dgm:spPr/>
    </dgm:pt>
    <dgm:pt modelId="{09F11AD3-58B3-49FF-820A-B01472EB72AF}" type="pres">
      <dgm:prSet presAssocID="{B5FE5102-68BF-4B5A-83B6-15CCB762A709}" presName="dotArrow1" presStyleLbl="alignNode1" presStyleIdx="3" presStyleCnt="10"/>
      <dgm:spPr/>
    </dgm:pt>
    <dgm:pt modelId="{186087E0-C313-4F92-8E3B-17DF39DC32F1}" type="pres">
      <dgm:prSet presAssocID="{B5FE5102-68BF-4B5A-83B6-15CCB762A709}" presName="dotArrow2" presStyleLbl="alignNode1" presStyleIdx="4" presStyleCnt="10"/>
      <dgm:spPr/>
    </dgm:pt>
    <dgm:pt modelId="{06C38685-EF24-4298-8397-A1E955591A40}" type="pres">
      <dgm:prSet presAssocID="{B5FE5102-68BF-4B5A-83B6-15CCB762A709}" presName="dotArrow3" presStyleLbl="alignNode1" presStyleIdx="5" presStyleCnt="10"/>
      <dgm:spPr/>
    </dgm:pt>
    <dgm:pt modelId="{5A2179E0-C3ED-4D5F-8DAF-83643B20D739}" type="pres">
      <dgm:prSet presAssocID="{B5FE5102-68BF-4B5A-83B6-15CCB762A709}" presName="dotArrow4" presStyleLbl="alignNode1" presStyleIdx="6" presStyleCnt="10"/>
      <dgm:spPr/>
    </dgm:pt>
    <dgm:pt modelId="{47DFD6A5-4A57-439F-8061-FC042AE3D40F}" type="pres">
      <dgm:prSet presAssocID="{B5FE5102-68BF-4B5A-83B6-15CCB762A709}" presName="dotArrow5" presStyleLbl="alignNode1" presStyleIdx="7" presStyleCnt="10"/>
      <dgm:spPr/>
    </dgm:pt>
    <dgm:pt modelId="{680F5A3A-E101-4C08-89F5-83937DDAC57C}" type="pres">
      <dgm:prSet presAssocID="{B5FE5102-68BF-4B5A-83B6-15CCB762A709}" presName="dotArrow6" presStyleLbl="alignNode1" presStyleIdx="8" presStyleCnt="10"/>
      <dgm:spPr/>
    </dgm:pt>
    <dgm:pt modelId="{FA5EB1B8-CCB1-466A-8E90-16184E469FBA}" type="pres">
      <dgm:prSet presAssocID="{B5FE5102-68BF-4B5A-83B6-15CCB762A709}" presName="dotArrow7" presStyleLbl="alignNode1" presStyleIdx="9" presStyleCnt="10"/>
      <dgm:spPr/>
    </dgm:pt>
    <dgm:pt modelId="{ABE9F2B4-4061-4919-B1E5-6BA485D3BBAD}" type="pres">
      <dgm:prSet presAssocID="{B601806E-A5EA-4FEA-A086-50BCC03B6685}" presName="parTx1" presStyleLbl="node1" presStyleIdx="0" presStyleCnt="2"/>
      <dgm:spPr/>
      <dgm:t>
        <a:bodyPr/>
        <a:lstStyle/>
        <a:p>
          <a:endParaRPr lang="uk-UA"/>
        </a:p>
      </dgm:t>
    </dgm:pt>
    <dgm:pt modelId="{A7EC2D21-DA00-426E-A5E1-D2A0E4CD7983}" type="pres">
      <dgm:prSet presAssocID="{AC2AD901-7400-4158-B214-615486029733}" presName="picture1" presStyleCnt="0"/>
      <dgm:spPr/>
    </dgm:pt>
    <dgm:pt modelId="{7D77E02B-6462-46F4-A664-65FBE7BA5C80}" type="pres">
      <dgm:prSet presAssocID="{AC2AD901-7400-4158-B214-615486029733}" presName="imageRepeatNode" presStyleLbl="fgImgPlace1" presStyleIdx="0" presStyleCnt="2"/>
      <dgm:spPr/>
      <dgm:t>
        <a:bodyPr/>
        <a:lstStyle/>
        <a:p>
          <a:endParaRPr lang="uk-UA"/>
        </a:p>
      </dgm:t>
    </dgm:pt>
    <dgm:pt modelId="{21B78367-70CA-4207-8D12-D554EDACD61D}" type="pres">
      <dgm:prSet presAssocID="{59AE0C13-2C07-4398-BFBE-AE11A8EE4086}" presName="parTx2" presStyleLbl="node1" presStyleIdx="1" presStyleCnt="2"/>
      <dgm:spPr/>
      <dgm:t>
        <a:bodyPr/>
        <a:lstStyle/>
        <a:p>
          <a:endParaRPr lang="uk-UA"/>
        </a:p>
      </dgm:t>
    </dgm:pt>
    <dgm:pt modelId="{CF85C12B-06DC-49A6-A9ED-837287CA07A7}" type="pres">
      <dgm:prSet presAssocID="{A1E04F87-144F-43A4-A26A-6F93182CB941}" presName="picture2" presStyleCnt="0"/>
      <dgm:spPr/>
    </dgm:pt>
    <dgm:pt modelId="{42A4A3F9-55FB-4C1F-9D47-49E8B87676BB}" type="pres">
      <dgm:prSet presAssocID="{A1E04F87-144F-43A4-A26A-6F93182CB941}" presName="imageRepeatNode" presStyleLbl="fgImgPlace1" presStyleIdx="1" presStyleCnt="2"/>
      <dgm:spPr/>
      <dgm:t>
        <a:bodyPr/>
        <a:lstStyle/>
        <a:p>
          <a:endParaRPr lang="uk-UA"/>
        </a:p>
      </dgm:t>
    </dgm:pt>
  </dgm:ptLst>
  <dgm:cxnLst>
    <dgm:cxn modelId="{8BA41055-0D37-41FB-AA1B-38565E85142F}" type="presOf" srcId="{B5FE5102-68BF-4B5A-83B6-15CCB762A709}" destId="{EE6480B4-9F67-4643-ADE4-1C22049B2CA2}" srcOrd="0" destOrd="0" presId="urn:microsoft.com/office/officeart/2008/layout/AscendingPictureAccentProcess"/>
    <dgm:cxn modelId="{7771AEB0-CA3E-4833-8515-B79453487B7C}" srcId="{B5FE5102-68BF-4B5A-83B6-15CCB762A709}" destId="{59AE0C13-2C07-4398-BFBE-AE11A8EE4086}" srcOrd="1" destOrd="0" parTransId="{3106EA81-F6BE-48E0-8B95-7C4553B1282B}" sibTransId="{A1E04F87-144F-43A4-A26A-6F93182CB941}"/>
    <dgm:cxn modelId="{6EEABF9C-0535-4340-B170-23B27D6B2D24}" type="presOf" srcId="{B601806E-A5EA-4FEA-A086-50BCC03B6685}" destId="{ABE9F2B4-4061-4919-B1E5-6BA485D3BBAD}" srcOrd="0" destOrd="0" presId="urn:microsoft.com/office/officeart/2008/layout/AscendingPictureAccentProcess"/>
    <dgm:cxn modelId="{66F990C2-C112-40A9-8CBC-05DAA0EA3C6B}" type="presOf" srcId="{59AE0C13-2C07-4398-BFBE-AE11A8EE4086}" destId="{21B78367-70CA-4207-8D12-D554EDACD61D}" srcOrd="0" destOrd="0" presId="urn:microsoft.com/office/officeart/2008/layout/AscendingPictureAccentProcess"/>
    <dgm:cxn modelId="{06039318-32BE-4B5D-8D8F-8A6F3C91B4E7}" srcId="{B5FE5102-68BF-4B5A-83B6-15CCB762A709}" destId="{B601806E-A5EA-4FEA-A086-50BCC03B6685}" srcOrd="0" destOrd="0" parTransId="{47249E30-3C6E-4A6B-9DB9-52597139D203}" sibTransId="{AC2AD901-7400-4158-B214-615486029733}"/>
    <dgm:cxn modelId="{8F345D30-8037-404D-984B-C4E0F0E2930C}" type="presOf" srcId="{AC2AD901-7400-4158-B214-615486029733}" destId="{7D77E02B-6462-46F4-A664-65FBE7BA5C80}" srcOrd="0" destOrd="0" presId="urn:microsoft.com/office/officeart/2008/layout/AscendingPictureAccentProcess"/>
    <dgm:cxn modelId="{BC0FBE97-447F-4EDE-BDCF-97246432CBC3}" type="presOf" srcId="{A1E04F87-144F-43A4-A26A-6F93182CB941}" destId="{42A4A3F9-55FB-4C1F-9D47-49E8B87676BB}" srcOrd="0" destOrd="0" presId="urn:microsoft.com/office/officeart/2008/layout/AscendingPictureAccentProcess"/>
    <dgm:cxn modelId="{0CB8FA07-2C1A-4A25-9DC6-D4439D2B8303}" type="presParOf" srcId="{EE6480B4-9F67-4643-ADE4-1C22049B2CA2}" destId="{0E67B917-08B6-490B-ABA4-12B6AC922AF4}" srcOrd="0" destOrd="0" presId="urn:microsoft.com/office/officeart/2008/layout/AscendingPictureAccentProcess"/>
    <dgm:cxn modelId="{E1A50D27-F069-4138-AA6B-0E3BF53A42FA}" type="presParOf" srcId="{EE6480B4-9F67-4643-ADE4-1C22049B2CA2}" destId="{EBB631D1-120E-4A02-BF7A-4FF2BA2BECB5}" srcOrd="1" destOrd="0" presId="urn:microsoft.com/office/officeart/2008/layout/AscendingPictureAccentProcess"/>
    <dgm:cxn modelId="{F7A84F2F-962B-4B7A-A990-7DF24B0D152B}" type="presParOf" srcId="{EE6480B4-9F67-4643-ADE4-1C22049B2CA2}" destId="{8082CB11-71F1-43CD-B8F1-C059D9FF4CE1}" srcOrd="2" destOrd="0" presId="urn:microsoft.com/office/officeart/2008/layout/AscendingPictureAccentProcess"/>
    <dgm:cxn modelId="{C7DD7079-084B-4831-8A19-FF2789BF7046}" type="presParOf" srcId="{EE6480B4-9F67-4643-ADE4-1C22049B2CA2}" destId="{09F11AD3-58B3-49FF-820A-B01472EB72AF}" srcOrd="3" destOrd="0" presId="urn:microsoft.com/office/officeart/2008/layout/AscendingPictureAccentProcess"/>
    <dgm:cxn modelId="{B2979469-F672-4730-BCA9-E48FD8BA6E68}" type="presParOf" srcId="{EE6480B4-9F67-4643-ADE4-1C22049B2CA2}" destId="{186087E0-C313-4F92-8E3B-17DF39DC32F1}" srcOrd="4" destOrd="0" presId="urn:microsoft.com/office/officeart/2008/layout/AscendingPictureAccentProcess"/>
    <dgm:cxn modelId="{06FED025-D8A9-45B2-A65D-227F2DA898BE}" type="presParOf" srcId="{EE6480B4-9F67-4643-ADE4-1C22049B2CA2}" destId="{06C38685-EF24-4298-8397-A1E955591A40}" srcOrd="5" destOrd="0" presId="urn:microsoft.com/office/officeart/2008/layout/AscendingPictureAccentProcess"/>
    <dgm:cxn modelId="{517D4D89-659D-456C-AF23-816EE152C41A}" type="presParOf" srcId="{EE6480B4-9F67-4643-ADE4-1C22049B2CA2}" destId="{5A2179E0-C3ED-4D5F-8DAF-83643B20D739}" srcOrd="6" destOrd="0" presId="urn:microsoft.com/office/officeart/2008/layout/AscendingPictureAccentProcess"/>
    <dgm:cxn modelId="{FF394768-1EA6-4DB2-9D24-68BF9186CDFB}" type="presParOf" srcId="{EE6480B4-9F67-4643-ADE4-1C22049B2CA2}" destId="{47DFD6A5-4A57-439F-8061-FC042AE3D40F}" srcOrd="7" destOrd="0" presId="urn:microsoft.com/office/officeart/2008/layout/AscendingPictureAccentProcess"/>
    <dgm:cxn modelId="{3D8F1919-437A-4BAC-853B-2569D4692254}" type="presParOf" srcId="{EE6480B4-9F67-4643-ADE4-1C22049B2CA2}" destId="{680F5A3A-E101-4C08-89F5-83937DDAC57C}" srcOrd="8" destOrd="0" presId="urn:microsoft.com/office/officeart/2008/layout/AscendingPictureAccentProcess"/>
    <dgm:cxn modelId="{A3B743F5-5BD0-447E-9E27-79B5EDB40966}" type="presParOf" srcId="{EE6480B4-9F67-4643-ADE4-1C22049B2CA2}" destId="{FA5EB1B8-CCB1-466A-8E90-16184E469FBA}" srcOrd="9" destOrd="0" presId="urn:microsoft.com/office/officeart/2008/layout/AscendingPictureAccentProcess"/>
    <dgm:cxn modelId="{5AB4908E-2D43-490C-9AA0-99C627A367D7}" type="presParOf" srcId="{EE6480B4-9F67-4643-ADE4-1C22049B2CA2}" destId="{ABE9F2B4-4061-4919-B1E5-6BA485D3BBAD}" srcOrd="10" destOrd="0" presId="urn:microsoft.com/office/officeart/2008/layout/AscendingPictureAccentProcess"/>
    <dgm:cxn modelId="{A962688A-C873-41DB-8395-437154A3A0C8}" type="presParOf" srcId="{EE6480B4-9F67-4643-ADE4-1C22049B2CA2}" destId="{A7EC2D21-DA00-426E-A5E1-D2A0E4CD7983}" srcOrd="11" destOrd="0" presId="urn:microsoft.com/office/officeart/2008/layout/AscendingPictureAccentProcess"/>
    <dgm:cxn modelId="{EE2BAF3F-63B7-4B31-B79E-6D198CE086B0}" type="presParOf" srcId="{A7EC2D21-DA00-426E-A5E1-D2A0E4CD7983}" destId="{7D77E02B-6462-46F4-A664-65FBE7BA5C80}" srcOrd="0" destOrd="0" presId="urn:microsoft.com/office/officeart/2008/layout/AscendingPictureAccentProcess"/>
    <dgm:cxn modelId="{C51ADF10-C750-4DC1-AC92-890678D52076}" type="presParOf" srcId="{EE6480B4-9F67-4643-ADE4-1C22049B2CA2}" destId="{21B78367-70CA-4207-8D12-D554EDACD61D}" srcOrd="12" destOrd="0" presId="urn:microsoft.com/office/officeart/2008/layout/AscendingPictureAccentProcess"/>
    <dgm:cxn modelId="{6C51F95B-1B5D-4FF8-A18A-DA359774BAC3}" type="presParOf" srcId="{EE6480B4-9F67-4643-ADE4-1C22049B2CA2}" destId="{CF85C12B-06DC-49A6-A9ED-837287CA07A7}" srcOrd="13" destOrd="0" presId="urn:microsoft.com/office/officeart/2008/layout/AscendingPictureAccentProcess"/>
    <dgm:cxn modelId="{4DBAEAA2-4064-4B38-ABCA-4DFFFB15B8D2}" type="presParOf" srcId="{CF85C12B-06DC-49A6-A9ED-837287CA07A7}" destId="{42A4A3F9-55FB-4C1F-9D47-49E8B87676B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A312010-4458-4A5B-92B7-CA95557AECF3}" type="doc">
      <dgm:prSet loTypeId="urn:microsoft.com/office/officeart/2005/8/layout/radial1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6516002-24FE-42CB-88B6-9FF4FEF30A4E}">
      <dgm:prSet phldrT="[Текст]" custT="1"/>
      <dgm:spPr/>
      <dgm:t>
        <a:bodyPr/>
        <a:lstStyle/>
        <a:p>
          <a:r>
            <a:rPr lang="uk-UA" sz="2200" b="1" dirty="0" smtClean="0">
              <a:latin typeface="Cambria" pitchFamily="18" charset="0"/>
              <a:ea typeface="Cambria" pitchFamily="18" charset="0"/>
            </a:rPr>
            <a:t>3 266,3 тис. грн.</a:t>
          </a:r>
          <a:endParaRPr lang="uk-UA" sz="2200" b="1" dirty="0">
            <a:latin typeface="Cambria" pitchFamily="18" charset="0"/>
            <a:ea typeface="Cambria" pitchFamily="18" charset="0"/>
          </a:endParaRPr>
        </a:p>
      </dgm:t>
    </dgm:pt>
    <dgm:pt modelId="{891B1DA1-BBD3-40FC-BAC3-5ACBF63A2ED5}" type="parTrans" cxnId="{F72C9EA2-975C-4FCD-86C1-CC9822B1B7B3}">
      <dgm:prSet/>
      <dgm:spPr/>
      <dgm:t>
        <a:bodyPr/>
        <a:lstStyle/>
        <a:p>
          <a:endParaRPr lang="uk-UA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84CB462A-55B1-4244-9577-131316B9142C}" type="sibTrans" cxnId="{F72C9EA2-975C-4FCD-86C1-CC9822B1B7B3}">
      <dgm:prSet/>
      <dgm:spPr/>
      <dgm:t>
        <a:bodyPr/>
        <a:lstStyle/>
        <a:p>
          <a:endParaRPr lang="uk-UA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31FCD60D-FD46-4FF7-9B03-850E73A10A34}">
      <dgm:prSet phldrT="[Текст]" custT="1"/>
      <dgm:spPr>
        <a:solidFill>
          <a:schemeClr val="accent1">
            <a:lumMod val="40000"/>
            <a:lumOff val="6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uk-UA" sz="1300" b="1" dirty="0" smtClean="0">
              <a:latin typeface="Cambria" pitchFamily="18" charset="0"/>
              <a:ea typeface="Cambria" pitchFamily="18" charset="0"/>
            </a:rPr>
            <a:t>Відшкодування різниці в тарифах –           1 000,0 тис. грн.</a:t>
          </a:r>
        </a:p>
      </dgm:t>
    </dgm:pt>
    <dgm:pt modelId="{76188C46-0A2F-4214-9EB9-04A0E22125E6}" type="parTrans" cxnId="{CF67F8FF-0053-4DAC-BF7F-B1BF382343ED}">
      <dgm:prSet/>
      <dgm:spPr/>
      <dgm:t>
        <a:bodyPr/>
        <a:lstStyle/>
        <a:p>
          <a:endParaRPr lang="uk-UA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9E0A6DF5-652E-4CAB-947D-DC1D77E6B478}" type="sibTrans" cxnId="{CF67F8FF-0053-4DAC-BF7F-B1BF382343ED}">
      <dgm:prSet/>
      <dgm:spPr/>
      <dgm:t>
        <a:bodyPr/>
        <a:lstStyle/>
        <a:p>
          <a:endParaRPr lang="uk-UA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B7E565C7-0A12-41B3-947C-5CAFA2426C25}">
      <dgm:prSet phldrT="[Текст]" custT="1"/>
      <dgm:spPr>
        <a:solidFill>
          <a:schemeClr val="accent6">
            <a:lumMod val="60000"/>
            <a:lumOff val="4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uk-UA" sz="1300" b="1" dirty="0" smtClean="0">
              <a:latin typeface="Cambria" pitchFamily="18" charset="0"/>
              <a:ea typeface="Cambria" pitchFamily="18" charset="0"/>
            </a:rPr>
            <a:t>Заходи з поліпшення питної води – 336,2 тис. грн.</a:t>
          </a:r>
          <a:endParaRPr lang="uk-UA" sz="1300" b="1" dirty="0">
            <a:latin typeface="Cambria" pitchFamily="18" charset="0"/>
            <a:ea typeface="Cambria" pitchFamily="18" charset="0"/>
          </a:endParaRPr>
        </a:p>
      </dgm:t>
    </dgm:pt>
    <dgm:pt modelId="{7130C72C-DEAA-4923-BFD5-7861FBF0F2F0}" type="parTrans" cxnId="{34161BA1-A360-4156-B69F-1D841DDC2B55}">
      <dgm:prSet/>
      <dgm:spPr/>
      <dgm:t>
        <a:bodyPr/>
        <a:lstStyle/>
        <a:p>
          <a:endParaRPr lang="uk-UA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2BB6FD48-03DC-4E90-A5F3-4237995C382F}" type="sibTrans" cxnId="{34161BA1-A360-4156-B69F-1D841DDC2B55}">
      <dgm:prSet/>
      <dgm:spPr/>
      <dgm:t>
        <a:bodyPr/>
        <a:lstStyle/>
        <a:p>
          <a:endParaRPr lang="uk-UA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8B9F781-2C38-4BB0-A717-D767696DD3BA}">
      <dgm:prSet phldrT="[Текст]" custT="1"/>
      <dgm:spPr>
        <a:solidFill>
          <a:srgbClr val="FFFF00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uk-UA" sz="1300" b="1" dirty="0" smtClean="0">
              <a:latin typeface="Cambria" pitchFamily="18" charset="0"/>
              <a:ea typeface="Cambria" pitchFamily="18" charset="0"/>
            </a:rPr>
            <a:t>Водопровідно-каналізаційне господарство – 35,0 тис. грн. </a:t>
          </a:r>
          <a:endParaRPr lang="uk-UA" sz="1300" b="1" dirty="0">
            <a:latin typeface="Cambria" pitchFamily="18" charset="0"/>
            <a:ea typeface="Cambria" pitchFamily="18" charset="0"/>
          </a:endParaRPr>
        </a:p>
      </dgm:t>
    </dgm:pt>
    <dgm:pt modelId="{DF590FE6-783F-4C43-8C71-296B94E96596}" type="parTrans" cxnId="{3EABCB95-1FD8-4BC8-B240-0C9361D379E2}">
      <dgm:prSet/>
      <dgm:spPr/>
      <dgm:t>
        <a:bodyPr/>
        <a:lstStyle/>
        <a:p>
          <a:endParaRPr lang="uk-UA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756685DD-610A-41B3-96EC-8B4CC188E1CD}" type="sibTrans" cxnId="{3EABCB95-1FD8-4BC8-B240-0C9361D379E2}">
      <dgm:prSet/>
      <dgm:spPr/>
      <dgm:t>
        <a:bodyPr/>
        <a:lstStyle/>
        <a:p>
          <a:endParaRPr lang="uk-UA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DB4ABB2C-CB7C-4FF6-ADF5-CE9D05F9D502}">
      <dgm:prSet phldrT="[Текст]" custT="1"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uk-UA" sz="1300" b="1" dirty="0" smtClean="0">
              <a:latin typeface="Cambria" pitchFamily="18" charset="0"/>
              <a:ea typeface="Cambria" pitchFamily="18" charset="0"/>
            </a:rPr>
            <a:t>Благоустрій населених пунктів –             1 89</a:t>
          </a:r>
          <a:r>
            <a:rPr lang="en-US" sz="1300" b="1" dirty="0" smtClean="0">
              <a:latin typeface="Cambria" pitchFamily="18" charset="0"/>
              <a:ea typeface="Cambria" pitchFamily="18" charset="0"/>
            </a:rPr>
            <a:t>5</a:t>
          </a:r>
          <a:r>
            <a:rPr lang="uk-UA" sz="1300" b="1" dirty="0" smtClean="0">
              <a:latin typeface="Cambria" pitchFamily="18" charset="0"/>
              <a:ea typeface="Cambria" pitchFamily="18" charset="0"/>
            </a:rPr>
            <a:t>,</a:t>
          </a:r>
          <a:r>
            <a:rPr lang="en-US" sz="1300" b="1" dirty="0" smtClean="0">
              <a:latin typeface="Cambria" pitchFamily="18" charset="0"/>
              <a:ea typeface="Cambria" pitchFamily="18" charset="0"/>
            </a:rPr>
            <a:t>1</a:t>
          </a:r>
          <a:r>
            <a:rPr lang="uk-UA" sz="1300" b="1" dirty="0" smtClean="0">
              <a:latin typeface="Cambria" pitchFamily="18" charset="0"/>
              <a:ea typeface="Cambria" pitchFamily="18" charset="0"/>
            </a:rPr>
            <a:t> тис. грн.</a:t>
          </a:r>
          <a:endParaRPr lang="uk-UA" sz="1300" b="1" dirty="0">
            <a:latin typeface="Cambria" pitchFamily="18" charset="0"/>
            <a:ea typeface="Cambria" pitchFamily="18" charset="0"/>
          </a:endParaRPr>
        </a:p>
      </dgm:t>
    </dgm:pt>
    <dgm:pt modelId="{75ED88EA-C3EB-4776-BFEA-FB4E60F9EA31}" type="parTrans" cxnId="{11F7CDE6-3791-4585-8896-FE4AC65B10DF}">
      <dgm:prSet/>
      <dgm:spPr/>
      <dgm:t>
        <a:bodyPr/>
        <a:lstStyle/>
        <a:p>
          <a:endParaRPr lang="uk-UA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A7784621-2302-4881-B147-05649CC3797D}" type="sibTrans" cxnId="{11F7CDE6-3791-4585-8896-FE4AC65B10DF}">
      <dgm:prSet/>
      <dgm:spPr/>
      <dgm:t>
        <a:bodyPr/>
        <a:lstStyle/>
        <a:p>
          <a:endParaRPr lang="uk-UA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FC80D46C-8438-4877-9188-928B27393C14}" type="pres">
      <dgm:prSet presAssocID="{3A312010-4458-4A5B-92B7-CA95557AEC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30BE795-297F-4387-9FAA-2BE7BAC2820B}" type="pres">
      <dgm:prSet presAssocID="{D6516002-24FE-42CB-88B6-9FF4FEF30A4E}" presName="centerShape" presStyleLbl="node0" presStyleIdx="0" presStyleCnt="1" custScaleX="124337" custScaleY="124668"/>
      <dgm:spPr/>
      <dgm:t>
        <a:bodyPr/>
        <a:lstStyle/>
        <a:p>
          <a:endParaRPr lang="uk-UA"/>
        </a:p>
      </dgm:t>
    </dgm:pt>
    <dgm:pt modelId="{619EFA89-4DA9-4313-8BBB-3375FFB8DCFA}" type="pres">
      <dgm:prSet presAssocID="{76188C46-0A2F-4214-9EB9-04A0E22125E6}" presName="Name9" presStyleLbl="parChTrans1D2" presStyleIdx="0" presStyleCnt="4"/>
      <dgm:spPr/>
      <dgm:t>
        <a:bodyPr/>
        <a:lstStyle/>
        <a:p>
          <a:endParaRPr lang="uk-UA"/>
        </a:p>
      </dgm:t>
    </dgm:pt>
    <dgm:pt modelId="{AFED0DF3-9868-4B68-9193-2C0B4349BE24}" type="pres">
      <dgm:prSet presAssocID="{76188C46-0A2F-4214-9EB9-04A0E22125E6}" presName="connTx" presStyleLbl="parChTrans1D2" presStyleIdx="0" presStyleCnt="4"/>
      <dgm:spPr/>
      <dgm:t>
        <a:bodyPr/>
        <a:lstStyle/>
        <a:p>
          <a:endParaRPr lang="uk-UA"/>
        </a:p>
      </dgm:t>
    </dgm:pt>
    <dgm:pt modelId="{136B2658-FDD7-46DC-994E-540747462BE9}" type="pres">
      <dgm:prSet presAssocID="{31FCD60D-FD46-4FF7-9B03-850E73A10A34}" presName="node" presStyleLbl="node1" presStyleIdx="0" presStyleCnt="4" custScaleX="124337" custScaleY="1246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09FFB5-6314-4E9B-B006-EB2FD66345D9}" type="pres">
      <dgm:prSet presAssocID="{7130C72C-DEAA-4923-BFD5-7861FBF0F2F0}" presName="Name9" presStyleLbl="parChTrans1D2" presStyleIdx="1" presStyleCnt="4"/>
      <dgm:spPr/>
      <dgm:t>
        <a:bodyPr/>
        <a:lstStyle/>
        <a:p>
          <a:endParaRPr lang="uk-UA"/>
        </a:p>
      </dgm:t>
    </dgm:pt>
    <dgm:pt modelId="{DACC4987-F86F-4C8F-80CE-61862F8AFCFD}" type="pres">
      <dgm:prSet presAssocID="{7130C72C-DEAA-4923-BFD5-7861FBF0F2F0}" presName="connTx" presStyleLbl="parChTrans1D2" presStyleIdx="1" presStyleCnt="4"/>
      <dgm:spPr/>
      <dgm:t>
        <a:bodyPr/>
        <a:lstStyle/>
        <a:p>
          <a:endParaRPr lang="uk-UA"/>
        </a:p>
      </dgm:t>
    </dgm:pt>
    <dgm:pt modelId="{57A3D12C-CF32-4C2B-8388-5FB273D90779}" type="pres">
      <dgm:prSet presAssocID="{B7E565C7-0A12-41B3-947C-5CAFA2426C25}" presName="node" presStyleLbl="node1" presStyleIdx="1" presStyleCnt="4" custScaleX="124337" custScaleY="1246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FC2F55-410E-4FDD-A473-022435191F8D}" type="pres">
      <dgm:prSet presAssocID="{DF590FE6-783F-4C43-8C71-296B94E96596}" presName="Name9" presStyleLbl="parChTrans1D2" presStyleIdx="2" presStyleCnt="4"/>
      <dgm:spPr/>
      <dgm:t>
        <a:bodyPr/>
        <a:lstStyle/>
        <a:p>
          <a:endParaRPr lang="uk-UA"/>
        </a:p>
      </dgm:t>
    </dgm:pt>
    <dgm:pt modelId="{F669252E-E0E8-46C4-86F5-09DF27DF634B}" type="pres">
      <dgm:prSet presAssocID="{DF590FE6-783F-4C43-8C71-296B94E96596}" presName="connTx" presStyleLbl="parChTrans1D2" presStyleIdx="2" presStyleCnt="4"/>
      <dgm:spPr/>
      <dgm:t>
        <a:bodyPr/>
        <a:lstStyle/>
        <a:p>
          <a:endParaRPr lang="uk-UA"/>
        </a:p>
      </dgm:t>
    </dgm:pt>
    <dgm:pt modelId="{36D85A1C-674C-4016-93A2-9A7FB8250E92}" type="pres">
      <dgm:prSet presAssocID="{08B9F781-2C38-4BB0-A717-D767696DD3BA}" presName="node" presStyleLbl="node1" presStyleIdx="2" presStyleCnt="4" custScaleX="124337" custScaleY="1246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0FC913-9A35-4DB4-B2F5-9280C546B34E}" type="pres">
      <dgm:prSet presAssocID="{75ED88EA-C3EB-4776-BFEA-FB4E60F9EA31}" presName="Name9" presStyleLbl="parChTrans1D2" presStyleIdx="3" presStyleCnt="4"/>
      <dgm:spPr/>
      <dgm:t>
        <a:bodyPr/>
        <a:lstStyle/>
        <a:p>
          <a:endParaRPr lang="uk-UA"/>
        </a:p>
      </dgm:t>
    </dgm:pt>
    <dgm:pt modelId="{9CA95FB2-1305-4D5A-91F1-E6CB831E2F26}" type="pres">
      <dgm:prSet presAssocID="{75ED88EA-C3EB-4776-BFEA-FB4E60F9EA31}" presName="connTx" presStyleLbl="parChTrans1D2" presStyleIdx="3" presStyleCnt="4"/>
      <dgm:spPr/>
      <dgm:t>
        <a:bodyPr/>
        <a:lstStyle/>
        <a:p>
          <a:endParaRPr lang="uk-UA"/>
        </a:p>
      </dgm:t>
    </dgm:pt>
    <dgm:pt modelId="{CCA4EAB0-AD6B-405D-BE0D-608C9D139BDD}" type="pres">
      <dgm:prSet presAssocID="{DB4ABB2C-CB7C-4FF6-ADF5-CE9D05F9D502}" presName="node" presStyleLbl="node1" presStyleIdx="3" presStyleCnt="4" custScaleX="124337" custScaleY="1246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3D4318A-8F70-4C26-9E53-825E56483ACA}" type="presOf" srcId="{08B9F781-2C38-4BB0-A717-D767696DD3BA}" destId="{36D85A1C-674C-4016-93A2-9A7FB8250E92}" srcOrd="0" destOrd="0" presId="urn:microsoft.com/office/officeart/2005/8/layout/radial1"/>
    <dgm:cxn modelId="{EA6C8E95-CDEF-45AC-AA7B-20F3057B5F76}" type="presOf" srcId="{7130C72C-DEAA-4923-BFD5-7861FBF0F2F0}" destId="{DACC4987-F86F-4C8F-80CE-61862F8AFCFD}" srcOrd="1" destOrd="0" presId="urn:microsoft.com/office/officeart/2005/8/layout/radial1"/>
    <dgm:cxn modelId="{F72C9EA2-975C-4FCD-86C1-CC9822B1B7B3}" srcId="{3A312010-4458-4A5B-92B7-CA95557AECF3}" destId="{D6516002-24FE-42CB-88B6-9FF4FEF30A4E}" srcOrd="0" destOrd="0" parTransId="{891B1DA1-BBD3-40FC-BAC3-5ACBF63A2ED5}" sibTransId="{84CB462A-55B1-4244-9577-131316B9142C}"/>
    <dgm:cxn modelId="{26F2439F-228F-4C56-B6F9-DC7EF832C60C}" type="presOf" srcId="{D6516002-24FE-42CB-88B6-9FF4FEF30A4E}" destId="{130BE795-297F-4387-9FAA-2BE7BAC2820B}" srcOrd="0" destOrd="0" presId="urn:microsoft.com/office/officeart/2005/8/layout/radial1"/>
    <dgm:cxn modelId="{7FD361E0-CE26-4B12-BFC4-9F8E822CCB2C}" type="presOf" srcId="{3A312010-4458-4A5B-92B7-CA95557AECF3}" destId="{FC80D46C-8438-4877-9188-928B27393C14}" srcOrd="0" destOrd="0" presId="urn:microsoft.com/office/officeart/2005/8/layout/radial1"/>
    <dgm:cxn modelId="{811A050E-A0AA-49BB-9F6F-83A4A3829F3E}" type="presOf" srcId="{B7E565C7-0A12-41B3-947C-5CAFA2426C25}" destId="{57A3D12C-CF32-4C2B-8388-5FB273D90779}" srcOrd="0" destOrd="0" presId="urn:microsoft.com/office/officeart/2005/8/layout/radial1"/>
    <dgm:cxn modelId="{3EABCB95-1FD8-4BC8-B240-0C9361D379E2}" srcId="{D6516002-24FE-42CB-88B6-9FF4FEF30A4E}" destId="{08B9F781-2C38-4BB0-A717-D767696DD3BA}" srcOrd="2" destOrd="0" parTransId="{DF590FE6-783F-4C43-8C71-296B94E96596}" sibTransId="{756685DD-610A-41B3-96EC-8B4CC188E1CD}"/>
    <dgm:cxn modelId="{34161BA1-A360-4156-B69F-1D841DDC2B55}" srcId="{D6516002-24FE-42CB-88B6-9FF4FEF30A4E}" destId="{B7E565C7-0A12-41B3-947C-5CAFA2426C25}" srcOrd="1" destOrd="0" parTransId="{7130C72C-DEAA-4923-BFD5-7861FBF0F2F0}" sibTransId="{2BB6FD48-03DC-4E90-A5F3-4237995C382F}"/>
    <dgm:cxn modelId="{369D1FF2-A2EB-4064-A5E0-D75ABE5381E4}" type="presOf" srcId="{7130C72C-DEAA-4923-BFD5-7861FBF0F2F0}" destId="{F009FFB5-6314-4E9B-B006-EB2FD66345D9}" srcOrd="0" destOrd="0" presId="urn:microsoft.com/office/officeart/2005/8/layout/radial1"/>
    <dgm:cxn modelId="{D4596A78-E69C-45F9-A9CE-C8F85237D9A9}" type="presOf" srcId="{75ED88EA-C3EB-4776-BFEA-FB4E60F9EA31}" destId="{9CA95FB2-1305-4D5A-91F1-E6CB831E2F26}" srcOrd="1" destOrd="0" presId="urn:microsoft.com/office/officeart/2005/8/layout/radial1"/>
    <dgm:cxn modelId="{1F5224EC-D516-4E78-A111-6760E881F76C}" type="presOf" srcId="{31FCD60D-FD46-4FF7-9B03-850E73A10A34}" destId="{136B2658-FDD7-46DC-994E-540747462BE9}" srcOrd="0" destOrd="0" presId="urn:microsoft.com/office/officeart/2005/8/layout/radial1"/>
    <dgm:cxn modelId="{11F7CDE6-3791-4585-8896-FE4AC65B10DF}" srcId="{D6516002-24FE-42CB-88B6-9FF4FEF30A4E}" destId="{DB4ABB2C-CB7C-4FF6-ADF5-CE9D05F9D502}" srcOrd="3" destOrd="0" parTransId="{75ED88EA-C3EB-4776-BFEA-FB4E60F9EA31}" sibTransId="{A7784621-2302-4881-B147-05649CC3797D}"/>
    <dgm:cxn modelId="{CF67F8FF-0053-4DAC-BF7F-B1BF382343ED}" srcId="{D6516002-24FE-42CB-88B6-9FF4FEF30A4E}" destId="{31FCD60D-FD46-4FF7-9B03-850E73A10A34}" srcOrd="0" destOrd="0" parTransId="{76188C46-0A2F-4214-9EB9-04A0E22125E6}" sibTransId="{9E0A6DF5-652E-4CAB-947D-DC1D77E6B478}"/>
    <dgm:cxn modelId="{79F34671-901A-44FA-A8CF-242384134C8D}" type="presOf" srcId="{DB4ABB2C-CB7C-4FF6-ADF5-CE9D05F9D502}" destId="{CCA4EAB0-AD6B-405D-BE0D-608C9D139BDD}" srcOrd="0" destOrd="0" presId="urn:microsoft.com/office/officeart/2005/8/layout/radial1"/>
    <dgm:cxn modelId="{61899511-814E-4E5B-B61A-0EA06E817D2F}" type="presOf" srcId="{DF590FE6-783F-4C43-8C71-296B94E96596}" destId="{F669252E-E0E8-46C4-86F5-09DF27DF634B}" srcOrd="1" destOrd="0" presId="urn:microsoft.com/office/officeart/2005/8/layout/radial1"/>
    <dgm:cxn modelId="{EAAE6191-365F-493A-ABEF-53D30EE45A3B}" type="presOf" srcId="{DF590FE6-783F-4C43-8C71-296B94E96596}" destId="{AEFC2F55-410E-4FDD-A473-022435191F8D}" srcOrd="0" destOrd="0" presId="urn:microsoft.com/office/officeart/2005/8/layout/radial1"/>
    <dgm:cxn modelId="{C330E9C9-204F-4F51-B988-54133CCEED5C}" type="presOf" srcId="{75ED88EA-C3EB-4776-BFEA-FB4E60F9EA31}" destId="{400FC913-9A35-4DB4-B2F5-9280C546B34E}" srcOrd="0" destOrd="0" presId="urn:microsoft.com/office/officeart/2005/8/layout/radial1"/>
    <dgm:cxn modelId="{C9F61018-BDB9-4D40-8F22-D49C074E3416}" type="presOf" srcId="{76188C46-0A2F-4214-9EB9-04A0E22125E6}" destId="{AFED0DF3-9868-4B68-9193-2C0B4349BE24}" srcOrd="1" destOrd="0" presId="urn:microsoft.com/office/officeart/2005/8/layout/radial1"/>
    <dgm:cxn modelId="{E9B53BAC-BB5F-4E83-AB5D-AED95ED2F815}" type="presOf" srcId="{76188C46-0A2F-4214-9EB9-04A0E22125E6}" destId="{619EFA89-4DA9-4313-8BBB-3375FFB8DCFA}" srcOrd="0" destOrd="0" presId="urn:microsoft.com/office/officeart/2005/8/layout/radial1"/>
    <dgm:cxn modelId="{ADAD7274-8025-417B-BCA3-B474F555561D}" type="presParOf" srcId="{FC80D46C-8438-4877-9188-928B27393C14}" destId="{130BE795-297F-4387-9FAA-2BE7BAC2820B}" srcOrd="0" destOrd="0" presId="urn:microsoft.com/office/officeart/2005/8/layout/radial1"/>
    <dgm:cxn modelId="{4E0CC0B9-EA3A-4029-939F-A3B967AFB332}" type="presParOf" srcId="{FC80D46C-8438-4877-9188-928B27393C14}" destId="{619EFA89-4DA9-4313-8BBB-3375FFB8DCFA}" srcOrd="1" destOrd="0" presId="urn:microsoft.com/office/officeart/2005/8/layout/radial1"/>
    <dgm:cxn modelId="{DED77597-6258-4E89-83EA-CC8970B5044E}" type="presParOf" srcId="{619EFA89-4DA9-4313-8BBB-3375FFB8DCFA}" destId="{AFED0DF3-9868-4B68-9193-2C0B4349BE24}" srcOrd="0" destOrd="0" presId="urn:microsoft.com/office/officeart/2005/8/layout/radial1"/>
    <dgm:cxn modelId="{4F94CF23-2783-4744-A4A8-B086E5A44FC9}" type="presParOf" srcId="{FC80D46C-8438-4877-9188-928B27393C14}" destId="{136B2658-FDD7-46DC-994E-540747462BE9}" srcOrd="2" destOrd="0" presId="urn:microsoft.com/office/officeart/2005/8/layout/radial1"/>
    <dgm:cxn modelId="{546B2FA7-BC36-4242-98AF-C3C7111FB4FD}" type="presParOf" srcId="{FC80D46C-8438-4877-9188-928B27393C14}" destId="{F009FFB5-6314-4E9B-B006-EB2FD66345D9}" srcOrd="3" destOrd="0" presId="urn:microsoft.com/office/officeart/2005/8/layout/radial1"/>
    <dgm:cxn modelId="{113FCC48-7979-41C8-A418-494DF26F427D}" type="presParOf" srcId="{F009FFB5-6314-4E9B-B006-EB2FD66345D9}" destId="{DACC4987-F86F-4C8F-80CE-61862F8AFCFD}" srcOrd="0" destOrd="0" presId="urn:microsoft.com/office/officeart/2005/8/layout/radial1"/>
    <dgm:cxn modelId="{B2207C3B-0DFD-4A1C-B1E0-044B14AFE088}" type="presParOf" srcId="{FC80D46C-8438-4877-9188-928B27393C14}" destId="{57A3D12C-CF32-4C2B-8388-5FB273D90779}" srcOrd="4" destOrd="0" presId="urn:microsoft.com/office/officeart/2005/8/layout/radial1"/>
    <dgm:cxn modelId="{E1D53AC4-B9EB-4428-AF47-AD173D468BA2}" type="presParOf" srcId="{FC80D46C-8438-4877-9188-928B27393C14}" destId="{AEFC2F55-410E-4FDD-A473-022435191F8D}" srcOrd="5" destOrd="0" presId="urn:microsoft.com/office/officeart/2005/8/layout/radial1"/>
    <dgm:cxn modelId="{1F7EF410-896E-43FE-B583-6DD3D3FAE09F}" type="presParOf" srcId="{AEFC2F55-410E-4FDD-A473-022435191F8D}" destId="{F669252E-E0E8-46C4-86F5-09DF27DF634B}" srcOrd="0" destOrd="0" presId="urn:microsoft.com/office/officeart/2005/8/layout/radial1"/>
    <dgm:cxn modelId="{F7E62BDD-BC19-46E6-8E6D-CD0E5C13038D}" type="presParOf" srcId="{FC80D46C-8438-4877-9188-928B27393C14}" destId="{36D85A1C-674C-4016-93A2-9A7FB8250E92}" srcOrd="6" destOrd="0" presId="urn:microsoft.com/office/officeart/2005/8/layout/radial1"/>
    <dgm:cxn modelId="{BAA32596-6AE5-4690-B885-711BCFB9F82B}" type="presParOf" srcId="{FC80D46C-8438-4877-9188-928B27393C14}" destId="{400FC913-9A35-4DB4-B2F5-9280C546B34E}" srcOrd="7" destOrd="0" presId="urn:microsoft.com/office/officeart/2005/8/layout/radial1"/>
    <dgm:cxn modelId="{C88C6322-646D-499F-B835-243AFC38702D}" type="presParOf" srcId="{400FC913-9A35-4DB4-B2F5-9280C546B34E}" destId="{9CA95FB2-1305-4D5A-91F1-E6CB831E2F26}" srcOrd="0" destOrd="0" presId="urn:microsoft.com/office/officeart/2005/8/layout/radial1"/>
    <dgm:cxn modelId="{37E2EE36-A37E-4D79-9070-FCD561740780}" type="presParOf" srcId="{FC80D46C-8438-4877-9188-928B27393C14}" destId="{CCA4EAB0-AD6B-405D-BE0D-608C9D139BD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0E354B8-3124-46D1-9DFD-77D7F7C60B20}" type="doc">
      <dgm:prSet loTypeId="urn:microsoft.com/office/officeart/2005/8/layout/cycle3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1C335BAF-6EF3-43D0-8760-FA3505D250EA}">
      <dgm:prSet phldrT="[Текст]" custT="1"/>
      <dgm:spPr/>
      <dgm:t>
        <a:bodyPr/>
        <a:lstStyle/>
        <a:p>
          <a:r>
            <a:rPr lang="uk-UA" sz="1500" dirty="0" smtClean="0">
              <a:latin typeface="Cambria" pitchFamily="18" charset="0"/>
              <a:ea typeface="Cambria" pitchFamily="18" charset="0"/>
            </a:rPr>
            <a:t>Вуличне освітлення та його технічне обслуговування                619,5 тис. грн.</a:t>
          </a:r>
          <a:endParaRPr lang="uk-UA" sz="1500" dirty="0">
            <a:latin typeface="Cambria" pitchFamily="18" charset="0"/>
            <a:ea typeface="Cambria" pitchFamily="18" charset="0"/>
          </a:endParaRPr>
        </a:p>
      </dgm:t>
    </dgm:pt>
    <dgm:pt modelId="{CF5748B1-0B9F-40FC-80B9-282E886DB65E}" type="parTrans" cxnId="{8CB0E4D3-68F4-4DBA-983C-FDE56E896C74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0C2D3F4E-69E4-4829-973F-37BA605535FD}" type="sibTrans" cxnId="{8CB0E4D3-68F4-4DBA-983C-FDE56E896C74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6C65637A-A620-4842-964A-FDAF830B0638}">
      <dgm:prSet phldrT="[Текст]" custT="1"/>
      <dgm:spPr/>
      <dgm:t>
        <a:bodyPr/>
        <a:lstStyle/>
        <a:p>
          <a:r>
            <a:rPr lang="uk-UA" sz="1500" dirty="0" smtClean="0">
              <a:latin typeface="Cambria" pitchFamily="18" charset="0"/>
              <a:ea typeface="Cambria" pitchFamily="18" charset="0"/>
            </a:rPr>
            <a:t>Вивезення ТПВ на території громади, благоустрій кладовищ   149,0 тис. грн.</a:t>
          </a:r>
          <a:endParaRPr lang="uk-UA" sz="1500" dirty="0">
            <a:latin typeface="Cambria" pitchFamily="18" charset="0"/>
            <a:ea typeface="Cambria" pitchFamily="18" charset="0"/>
          </a:endParaRPr>
        </a:p>
      </dgm:t>
    </dgm:pt>
    <dgm:pt modelId="{712AA5C9-5FFF-4A7E-B314-4FB0F89CC60C}" type="parTrans" cxnId="{DA27D2F7-E5C4-4F34-A004-1BA06E0CBE0A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092C895A-BF2E-4FCF-B611-D73E801B306C}" type="sibTrans" cxnId="{DA27D2F7-E5C4-4F34-A004-1BA06E0CBE0A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53E83FB6-D095-496B-98C3-9565AF97101A}">
      <dgm:prSet phldrT="[Текст]" custT="1"/>
      <dgm:spPr/>
      <dgm:t>
        <a:bodyPr/>
        <a:lstStyle/>
        <a:p>
          <a:r>
            <a:rPr lang="uk-UA" sz="1500" dirty="0" smtClean="0">
              <a:latin typeface="Cambria" pitchFamily="18" charset="0"/>
              <a:ea typeface="Cambria" pitchFamily="18" charset="0"/>
            </a:rPr>
            <a:t>Обрізання крон дерев і кущів, прибирання сухостою             50,0 тис. грн.</a:t>
          </a:r>
          <a:endParaRPr lang="uk-UA" sz="1500" dirty="0">
            <a:latin typeface="Cambria" pitchFamily="18" charset="0"/>
            <a:ea typeface="Cambria" pitchFamily="18" charset="0"/>
          </a:endParaRPr>
        </a:p>
      </dgm:t>
    </dgm:pt>
    <dgm:pt modelId="{BA0F97C3-88BD-4114-87F7-FE3E5AFD14F5}" type="parTrans" cxnId="{2CD3A547-A2EB-444E-A8C4-761D01046B75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89638ACF-A6AE-4DEE-B510-186F72310F79}" type="sibTrans" cxnId="{2CD3A547-A2EB-444E-A8C4-761D01046B75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FF848527-003B-459F-A951-1B75C599A3A2}">
      <dgm:prSet phldrT="[Текст]" custT="1"/>
      <dgm:spPr/>
      <dgm:t>
        <a:bodyPr/>
        <a:lstStyle/>
        <a:p>
          <a:r>
            <a:rPr lang="uk-UA" sz="1500" dirty="0" smtClean="0">
              <a:latin typeface="Cambria" pitchFamily="18" charset="0"/>
              <a:ea typeface="Cambria" pitchFamily="18" charset="0"/>
            </a:rPr>
            <a:t>Придбання інформаційних стендів, предметів ритуальної належності 42,7 тис. грн.</a:t>
          </a:r>
          <a:endParaRPr lang="uk-UA" sz="1500" dirty="0">
            <a:latin typeface="Cambria" pitchFamily="18" charset="0"/>
            <a:ea typeface="Cambria" pitchFamily="18" charset="0"/>
          </a:endParaRPr>
        </a:p>
      </dgm:t>
    </dgm:pt>
    <dgm:pt modelId="{85CDD588-FB24-42F3-BC84-7C6DF2E955A4}" type="parTrans" cxnId="{17081A49-D7D9-439C-B1A0-3DC5AC48A40D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7636BBFD-207B-4871-9D5E-3A06AC44A190}" type="sibTrans" cxnId="{17081A49-D7D9-439C-B1A0-3DC5AC48A40D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61D67989-B6AC-4E7E-B4DA-3CA883892410}">
      <dgm:prSet phldrT="[Текст]" custT="1"/>
      <dgm:spPr/>
      <dgm:t>
        <a:bodyPr/>
        <a:lstStyle/>
        <a:p>
          <a:r>
            <a:rPr lang="uk-UA" sz="1500" dirty="0" smtClean="0">
              <a:latin typeface="Cambria" pitchFamily="18" charset="0"/>
              <a:ea typeface="Cambria" pitchFamily="18" charset="0"/>
            </a:rPr>
            <a:t>Предмети, матеріали, атрибутика для проведення робіт з благоустрою громади 738,8 тис. грн.</a:t>
          </a:r>
          <a:endParaRPr lang="uk-UA" sz="1500" dirty="0">
            <a:latin typeface="Cambria" pitchFamily="18" charset="0"/>
            <a:ea typeface="Cambria" pitchFamily="18" charset="0"/>
          </a:endParaRPr>
        </a:p>
      </dgm:t>
    </dgm:pt>
    <dgm:pt modelId="{E0C107C1-2C16-4C2F-BA41-A2C3D0C18D95}" type="parTrans" cxnId="{5B9AB487-D11E-4E95-8467-734E0D9FA016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2AF79B55-8A8A-4C9A-BAC1-72A8E249C79E}" type="sibTrans" cxnId="{5B9AB487-D11E-4E95-8467-734E0D9FA016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213FA264-D069-4497-96DA-25F2FB9EABC4}">
      <dgm:prSet phldrT="[Текст]" custT="1"/>
      <dgm:spPr/>
      <dgm:t>
        <a:bodyPr/>
        <a:lstStyle/>
        <a:p>
          <a:r>
            <a:rPr lang="uk-UA" sz="1500" dirty="0" smtClean="0">
              <a:latin typeface="Cambria" pitchFamily="18" charset="0"/>
              <a:ea typeface="Cambria" pitchFamily="18" charset="0"/>
            </a:rPr>
            <a:t>Користування водою з окремо стоячих колонок 65,1 тис. грн.</a:t>
          </a:r>
          <a:endParaRPr lang="uk-UA" sz="1500" dirty="0">
            <a:latin typeface="Cambria" pitchFamily="18" charset="0"/>
            <a:ea typeface="Cambria" pitchFamily="18" charset="0"/>
          </a:endParaRPr>
        </a:p>
      </dgm:t>
    </dgm:pt>
    <dgm:pt modelId="{51095CB5-85F1-427B-BBE0-EAD0EE7BBD5B}" type="parTrans" cxnId="{AB7FB47A-1491-4BC6-9981-0EE9A25795C8}">
      <dgm:prSet/>
      <dgm:spPr/>
      <dgm:t>
        <a:bodyPr/>
        <a:lstStyle/>
        <a:p>
          <a:endParaRPr lang="uk-UA" sz="1500"/>
        </a:p>
      </dgm:t>
    </dgm:pt>
    <dgm:pt modelId="{C233C460-A897-42CD-8EAF-93DF7805EE06}" type="sibTrans" cxnId="{AB7FB47A-1491-4BC6-9981-0EE9A25795C8}">
      <dgm:prSet/>
      <dgm:spPr/>
      <dgm:t>
        <a:bodyPr/>
        <a:lstStyle/>
        <a:p>
          <a:endParaRPr lang="uk-UA" sz="1500"/>
        </a:p>
      </dgm:t>
    </dgm:pt>
    <dgm:pt modelId="{CC655FBA-97E0-4426-AFDE-42C5198FA52A}" type="pres">
      <dgm:prSet presAssocID="{20E354B8-3124-46D1-9DFD-77D7F7C60B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62C7105-1CD1-4CEF-9108-C5D8E57AC8AD}" type="pres">
      <dgm:prSet presAssocID="{20E354B8-3124-46D1-9DFD-77D7F7C60B20}" presName="cycle" presStyleCnt="0"/>
      <dgm:spPr/>
    </dgm:pt>
    <dgm:pt modelId="{333FE165-1B63-4046-B88B-00DBB3F0D93F}" type="pres">
      <dgm:prSet presAssocID="{1C335BAF-6EF3-43D0-8760-FA3505D250EA}" presName="nodeFirstNode" presStyleLbl="node1" presStyleIdx="0" presStyleCnt="6" custScaleX="1538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971034-85C8-4F76-B0FF-598AC913EA3A}" type="pres">
      <dgm:prSet presAssocID="{0C2D3F4E-69E4-4829-973F-37BA605535FD}" presName="sibTransFirstNode" presStyleLbl="bgShp" presStyleIdx="0" presStyleCnt="1"/>
      <dgm:spPr/>
      <dgm:t>
        <a:bodyPr/>
        <a:lstStyle/>
        <a:p>
          <a:endParaRPr lang="uk-UA"/>
        </a:p>
      </dgm:t>
    </dgm:pt>
    <dgm:pt modelId="{1E8AE2D0-B74A-4C21-9875-AFCE64498FE2}" type="pres">
      <dgm:prSet presAssocID="{6C65637A-A620-4842-964A-FDAF830B0638}" presName="nodeFollowingNodes" presStyleLbl="node1" presStyleIdx="1" presStyleCnt="6" custScaleX="153882" custRadScaleRad="127956" custRadScaleInc="306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B398BF-CD83-43C3-BE19-F24F164197FD}" type="pres">
      <dgm:prSet presAssocID="{213FA264-D069-4497-96DA-25F2FB9EABC4}" presName="nodeFollowingNodes" presStyleLbl="node1" presStyleIdx="2" presStyleCnt="6" custScaleX="153882" custRadScaleRad="132678" custRadScaleInc="-274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E72462-26E5-4292-8EE4-F86C44331FF4}" type="pres">
      <dgm:prSet presAssocID="{53E83FB6-D095-496B-98C3-9565AF97101A}" presName="nodeFollowingNodes" presStyleLbl="node1" presStyleIdx="3" presStyleCnt="6" custScaleX="1538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A9EA24-3E54-4A59-BFAD-B5E4C1443C7B}" type="pres">
      <dgm:prSet presAssocID="{FF848527-003B-459F-A951-1B75C599A3A2}" presName="nodeFollowingNodes" presStyleLbl="node1" presStyleIdx="4" presStyleCnt="6" custScaleX="153882" custRadScaleRad="142301" custRadScaleInc="266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AE473D-BC37-475D-AE0E-11B8B3345E2C}" type="pres">
      <dgm:prSet presAssocID="{61D67989-B6AC-4E7E-B4DA-3CA883892410}" presName="nodeFollowingNodes" presStyleLbl="node1" presStyleIdx="5" presStyleCnt="6" custScaleX="153882" custRadScaleRad="140160" custRadScaleInc="-331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47879CA-B24F-46C4-8307-A767DF6D776E}" type="presOf" srcId="{6C65637A-A620-4842-964A-FDAF830B0638}" destId="{1E8AE2D0-B74A-4C21-9875-AFCE64498FE2}" srcOrd="0" destOrd="0" presId="urn:microsoft.com/office/officeart/2005/8/layout/cycle3"/>
    <dgm:cxn modelId="{A7B7851A-08CC-40EC-97CF-43D0E02AFA60}" type="presOf" srcId="{20E354B8-3124-46D1-9DFD-77D7F7C60B20}" destId="{CC655FBA-97E0-4426-AFDE-42C5198FA52A}" srcOrd="0" destOrd="0" presId="urn:microsoft.com/office/officeart/2005/8/layout/cycle3"/>
    <dgm:cxn modelId="{8CB0E4D3-68F4-4DBA-983C-FDE56E896C74}" srcId="{20E354B8-3124-46D1-9DFD-77D7F7C60B20}" destId="{1C335BAF-6EF3-43D0-8760-FA3505D250EA}" srcOrd="0" destOrd="0" parTransId="{CF5748B1-0B9F-40FC-80B9-282E886DB65E}" sibTransId="{0C2D3F4E-69E4-4829-973F-37BA605535FD}"/>
    <dgm:cxn modelId="{AB7FB47A-1491-4BC6-9981-0EE9A25795C8}" srcId="{20E354B8-3124-46D1-9DFD-77D7F7C60B20}" destId="{213FA264-D069-4497-96DA-25F2FB9EABC4}" srcOrd="2" destOrd="0" parTransId="{51095CB5-85F1-427B-BBE0-EAD0EE7BBD5B}" sibTransId="{C233C460-A897-42CD-8EAF-93DF7805EE06}"/>
    <dgm:cxn modelId="{48CD0B01-635A-4260-9100-98AB1F9B0829}" type="presOf" srcId="{0C2D3F4E-69E4-4829-973F-37BA605535FD}" destId="{62971034-85C8-4F76-B0FF-598AC913EA3A}" srcOrd="0" destOrd="0" presId="urn:microsoft.com/office/officeart/2005/8/layout/cycle3"/>
    <dgm:cxn modelId="{DA27D2F7-E5C4-4F34-A004-1BA06E0CBE0A}" srcId="{20E354B8-3124-46D1-9DFD-77D7F7C60B20}" destId="{6C65637A-A620-4842-964A-FDAF830B0638}" srcOrd="1" destOrd="0" parTransId="{712AA5C9-5FFF-4A7E-B314-4FB0F89CC60C}" sibTransId="{092C895A-BF2E-4FCF-B611-D73E801B306C}"/>
    <dgm:cxn modelId="{A08E36B6-B170-4B19-B96A-622147B15B91}" type="presOf" srcId="{FF848527-003B-459F-A951-1B75C599A3A2}" destId="{F7A9EA24-3E54-4A59-BFAD-B5E4C1443C7B}" srcOrd="0" destOrd="0" presId="urn:microsoft.com/office/officeart/2005/8/layout/cycle3"/>
    <dgm:cxn modelId="{F4E97EBF-F119-4A56-BB0E-37F063C0364D}" type="presOf" srcId="{1C335BAF-6EF3-43D0-8760-FA3505D250EA}" destId="{333FE165-1B63-4046-B88B-00DBB3F0D93F}" srcOrd="0" destOrd="0" presId="urn:microsoft.com/office/officeart/2005/8/layout/cycle3"/>
    <dgm:cxn modelId="{5B9AB487-D11E-4E95-8467-734E0D9FA016}" srcId="{20E354B8-3124-46D1-9DFD-77D7F7C60B20}" destId="{61D67989-B6AC-4E7E-B4DA-3CA883892410}" srcOrd="5" destOrd="0" parTransId="{E0C107C1-2C16-4C2F-BA41-A2C3D0C18D95}" sibTransId="{2AF79B55-8A8A-4C9A-BAC1-72A8E249C79E}"/>
    <dgm:cxn modelId="{17081A49-D7D9-439C-B1A0-3DC5AC48A40D}" srcId="{20E354B8-3124-46D1-9DFD-77D7F7C60B20}" destId="{FF848527-003B-459F-A951-1B75C599A3A2}" srcOrd="4" destOrd="0" parTransId="{85CDD588-FB24-42F3-BC84-7C6DF2E955A4}" sibTransId="{7636BBFD-207B-4871-9D5E-3A06AC44A190}"/>
    <dgm:cxn modelId="{2CD3A547-A2EB-444E-A8C4-761D01046B75}" srcId="{20E354B8-3124-46D1-9DFD-77D7F7C60B20}" destId="{53E83FB6-D095-496B-98C3-9565AF97101A}" srcOrd="3" destOrd="0" parTransId="{BA0F97C3-88BD-4114-87F7-FE3E5AFD14F5}" sibTransId="{89638ACF-A6AE-4DEE-B510-186F72310F79}"/>
    <dgm:cxn modelId="{AAB88D73-B326-4F4B-958C-2F5EBACA888D}" type="presOf" srcId="{53E83FB6-D095-496B-98C3-9565AF97101A}" destId="{D8E72462-26E5-4292-8EE4-F86C44331FF4}" srcOrd="0" destOrd="0" presId="urn:microsoft.com/office/officeart/2005/8/layout/cycle3"/>
    <dgm:cxn modelId="{E42508B3-64BF-48CC-AADE-64345978F944}" type="presOf" srcId="{61D67989-B6AC-4E7E-B4DA-3CA883892410}" destId="{E9AE473D-BC37-475D-AE0E-11B8B3345E2C}" srcOrd="0" destOrd="0" presId="urn:microsoft.com/office/officeart/2005/8/layout/cycle3"/>
    <dgm:cxn modelId="{E696758A-4D1B-46A5-98ED-342E93F79878}" type="presOf" srcId="{213FA264-D069-4497-96DA-25F2FB9EABC4}" destId="{FCB398BF-CD83-43C3-BE19-F24F164197FD}" srcOrd="0" destOrd="0" presId="urn:microsoft.com/office/officeart/2005/8/layout/cycle3"/>
    <dgm:cxn modelId="{9634A879-68FA-453E-BC38-C783FC2BD19D}" type="presParOf" srcId="{CC655FBA-97E0-4426-AFDE-42C5198FA52A}" destId="{162C7105-1CD1-4CEF-9108-C5D8E57AC8AD}" srcOrd="0" destOrd="0" presId="urn:microsoft.com/office/officeart/2005/8/layout/cycle3"/>
    <dgm:cxn modelId="{26D24133-33C7-4E8A-8C46-4E38248BA33D}" type="presParOf" srcId="{162C7105-1CD1-4CEF-9108-C5D8E57AC8AD}" destId="{333FE165-1B63-4046-B88B-00DBB3F0D93F}" srcOrd="0" destOrd="0" presId="urn:microsoft.com/office/officeart/2005/8/layout/cycle3"/>
    <dgm:cxn modelId="{ECEB0393-4BCA-48B8-8CC5-1FF8E6293BAD}" type="presParOf" srcId="{162C7105-1CD1-4CEF-9108-C5D8E57AC8AD}" destId="{62971034-85C8-4F76-B0FF-598AC913EA3A}" srcOrd="1" destOrd="0" presId="urn:microsoft.com/office/officeart/2005/8/layout/cycle3"/>
    <dgm:cxn modelId="{ABC4ED1B-0C3C-49A3-8485-A03F40E29C16}" type="presParOf" srcId="{162C7105-1CD1-4CEF-9108-C5D8E57AC8AD}" destId="{1E8AE2D0-B74A-4C21-9875-AFCE64498FE2}" srcOrd="2" destOrd="0" presId="urn:microsoft.com/office/officeart/2005/8/layout/cycle3"/>
    <dgm:cxn modelId="{AD903007-E354-48BC-9B59-7DEB8DA769F8}" type="presParOf" srcId="{162C7105-1CD1-4CEF-9108-C5D8E57AC8AD}" destId="{FCB398BF-CD83-43C3-BE19-F24F164197FD}" srcOrd="3" destOrd="0" presId="urn:microsoft.com/office/officeart/2005/8/layout/cycle3"/>
    <dgm:cxn modelId="{8C30F072-239E-44C4-B0F0-572928CDBB5E}" type="presParOf" srcId="{162C7105-1CD1-4CEF-9108-C5D8E57AC8AD}" destId="{D8E72462-26E5-4292-8EE4-F86C44331FF4}" srcOrd="4" destOrd="0" presId="urn:microsoft.com/office/officeart/2005/8/layout/cycle3"/>
    <dgm:cxn modelId="{00EC4C68-2E16-4612-BE5F-A199EB921E06}" type="presParOf" srcId="{162C7105-1CD1-4CEF-9108-C5D8E57AC8AD}" destId="{F7A9EA24-3E54-4A59-BFAD-B5E4C1443C7B}" srcOrd="5" destOrd="0" presId="urn:microsoft.com/office/officeart/2005/8/layout/cycle3"/>
    <dgm:cxn modelId="{CF2B9D53-104E-4B03-BDCC-EEAE081A4739}" type="presParOf" srcId="{162C7105-1CD1-4CEF-9108-C5D8E57AC8AD}" destId="{E9AE473D-BC37-475D-AE0E-11B8B3345E2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DB5FB4-E9C8-4664-8C9A-4F2954FD5202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07C11CB2-C605-487F-95E9-FDACAB9DB3F2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3600" b="1" kern="1200" dirty="0" smtClean="0">
              <a:latin typeface="Cambria" pitchFamily="18" charset="0"/>
              <a:ea typeface="Cambria" pitchFamily="18" charset="0"/>
              <a:cs typeface="+mn-cs"/>
            </a:rPr>
            <a:t>Державний бюджет</a:t>
          </a:r>
          <a:endParaRPr lang="uk-UA" sz="3600" b="1" kern="1200" dirty="0">
            <a:latin typeface="Cambria" pitchFamily="18" charset="0"/>
            <a:ea typeface="Cambria" pitchFamily="18" charset="0"/>
            <a:cs typeface="+mn-cs"/>
          </a:endParaRPr>
        </a:p>
      </dgm:t>
    </dgm:pt>
    <dgm:pt modelId="{29F118D0-BC8F-4DDF-9CF2-85A55DE4D47C}" type="parTrans" cxnId="{1804D3F8-D442-4088-979F-06FD89A2D5D9}">
      <dgm:prSet/>
      <dgm:spPr/>
      <dgm:t>
        <a:bodyPr/>
        <a:lstStyle/>
        <a:p>
          <a:endParaRPr lang="uk-UA" sz="1400"/>
        </a:p>
      </dgm:t>
    </dgm:pt>
    <dgm:pt modelId="{E17575E6-C954-4019-AC16-27B111F99711}" type="sibTrans" cxnId="{1804D3F8-D442-4088-979F-06FD89A2D5D9}">
      <dgm:prSet/>
      <dgm:spPr/>
      <dgm:t>
        <a:bodyPr/>
        <a:lstStyle/>
        <a:p>
          <a:endParaRPr lang="uk-UA" sz="1400"/>
        </a:p>
      </dgm:t>
    </dgm:pt>
    <dgm:pt modelId="{0F6D6371-17ED-4AC3-86C1-71502DC0A1A9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Базова дотація 		– 26 365,1 тис. грн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</dgm:t>
    </dgm:pt>
    <dgm:pt modelId="{091F7189-1446-44F2-895B-BEF9EBA1022D}" type="parTrans" cxnId="{794D16AD-EE44-4B43-B313-EA8DD11FEAA1}">
      <dgm:prSet/>
      <dgm:spPr/>
      <dgm:t>
        <a:bodyPr/>
        <a:lstStyle/>
        <a:p>
          <a:endParaRPr lang="uk-UA" sz="1400"/>
        </a:p>
      </dgm:t>
    </dgm:pt>
    <dgm:pt modelId="{5B73E68E-18A3-4843-99A3-6814B6F9255D}" type="sibTrans" cxnId="{794D16AD-EE44-4B43-B313-EA8DD11FEAA1}">
      <dgm:prSet/>
      <dgm:spPr/>
      <dgm:t>
        <a:bodyPr/>
        <a:lstStyle/>
        <a:p>
          <a:endParaRPr lang="uk-UA" sz="1400"/>
        </a:p>
      </dgm:t>
    </dgm:pt>
    <dgm:pt modelId="{13E824C9-24D4-4887-B2DF-6095F30D9F11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Освітня субвенція 		– 28 905,8 тис. грн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</dgm:t>
    </dgm:pt>
    <dgm:pt modelId="{E1E3B82C-9842-4B70-B528-65331001E2C7}" type="parTrans" cxnId="{D7388D61-E877-4BE4-AC01-30630107909B}">
      <dgm:prSet/>
      <dgm:spPr/>
      <dgm:t>
        <a:bodyPr/>
        <a:lstStyle/>
        <a:p>
          <a:endParaRPr lang="uk-UA" sz="1400"/>
        </a:p>
      </dgm:t>
    </dgm:pt>
    <dgm:pt modelId="{DC896536-9FCB-4D94-8768-A06A787AF35E}" type="sibTrans" cxnId="{D7388D61-E877-4BE4-AC01-30630107909B}">
      <dgm:prSet/>
      <dgm:spPr/>
      <dgm:t>
        <a:bodyPr/>
        <a:lstStyle/>
        <a:p>
          <a:endParaRPr lang="uk-UA" sz="1400"/>
        </a:p>
      </dgm:t>
    </dgm:pt>
    <dgm:pt modelId="{D6A8E95B-1398-4E4E-BE54-EC141B6CFA6C}">
      <dgm:prSet phldrT="[Текст]" custT="1"/>
      <dgm:spPr/>
      <dgm:t>
        <a:bodyPr/>
        <a:lstStyle/>
        <a:p>
          <a:r>
            <a:rPr lang="uk-UA" sz="3600" b="1" kern="1200" smtClean="0">
              <a:latin typeface="Cambria" pitchFamily="18" charset="0"/>
              <a:ea typeface="Cambria" pitchFamily="18" charset="0"/>
              <a:cs typeface="+mn-cs"/>
            </a:rPr>
            <a:t>Місцевий бюджет</a:t>
          </a:r>
          <a:endParaRPr lang="uk-UA" sz="3600" b="1" kern="1200" dirty="0">
            <a:latin typeface="Cambria" pitchFamily="18" charset="0"/>
            <a:ea typeface="Cambria" pitchFamily="18" charset="0"/>
            <a:cs typeface="+mn-cs"/>
          </a:endParaRPr>
        </a:p>
      </dgm:t>
    </dgm:pt>
    <dgm:pt modelId="{F89FAD65-132B-4591-86DF-9700FF7FF744}" type="parTrans" cxnId="{BC6AD283-AD19-4AB5-B50F-B4ECA957B94B}">
      <dgm:prSet/>
      <dgm:spPr/>
      <dgm:t>
        <a:bodyPr/>
        <a:lstStyle/>
        <a:p>
          <a:endParaRPr lang="uk-UA" sz="1400"/>
        </a:p>
      </dgm:t>
    </dgm:pt>
    <dgm:pt modelId="{4ECF2074-A1AD-4575-BD3B-171E824F9A9B}" type="sibTrans" cxnId="{BC6AD283-AD19-4AB5-B50F-B4ECA957B94B}">
      <dgm:prSet/>
      <dgm:spPr/>
      <dgm:t>
        <a:bodyPr/>
        <a:lstStyle/>
        <a:p>
          <a:endParaRPr lang="uk-UA" sz="1400"/>
        </a:p>
      </dgm:t>
    </dgm:pt>
    <dgm:pt modelId="{7BDD101F-F81F-433E-BE43-7D6161D8AC80}">
      <dgm:prSet phldrT="[Текст]" custT="1"/>
      <dgm:spPr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Субвенція з обласного бюджету МБ на пільгове медичне обслуговування осіб, які постраждали внаслідок Чорнобильської катастрофи   					–  15,4 тис. грн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</dgm:t>
    </dgm:pt>
    <dgm:pt modelId="{B72AF65E-E863-41C5-8391-9163AB24A11B}" type="parTrans" cxnId="{89808FA8-84B9-423B-9347-CE16319F0982}">
      <dgm:prSet/>
      <dgm:spPr/>
      <dgm:t>
        <a:bodyPr/>
        <a:lstStyle/>
        <a:p>
          <a:endParaRPr lang="uk-UA" sz="1400"/>
        </a:p>
      </dgm:t>
    </dgm:pt>
    <dgm:pt modelId="{F16AB237-706F-4BD4-B56D-64D45EE77479}" type="sibTrans" cxnId="{89808FA8-84B9-423B-9347-CE16319F0982}">
      <dgm:prSet/>
      <dgm:spPr/>
      <dgm:t>
        <a:bodyPr/>
        <a:lstStyle/>
        <a:p>
          <a:endParaRPr lang="uk-UA" sz="1400"/>
        </a:p>
      </dgm:t>
    </dgm:pt>
    <dgm:pt modelId="{93DABA97-ADE2-449D-A6F3-2C7792F2989E}">
      <dgm:prSet phldrT="[Текст]" custT="1"/>
      <dgm:spPr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Інші субвенції з місцевого бюджету (кошти </a:t>
          </a:r>
          <a:r>
            <a:rPr lang="uk-UA" sz="1400" b="1" kern="1200" dirty="0" err="1" smtClean="0">
              <a:latin typeface="Cambria" pitchFamily="18" charset="0"/>
              <a:ea typeface="Cambria" pitchFamily="18" charset="0"/>
              <a:cs typeface="+mn-cs"/>
            </a:rPr>
            <a:t>Великомихайлівської</a:t>
          </a:r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 СТГ) 	– 0 тис. грн;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</dgm:t>
    </dgm:pt>
    <dgm:pt modelId="{CDB14C5E-BC15-4C7D-917D-B899C3C010BD}" type="parTrans" cxnId="{0924A499-9B7A-4FCE-AD8E-544BAB27729F}">
      <dgm:prSet/>
      <dgm:spPr/>
      <dgm:t>
        <a:bodyPr/>
        <a:lstStyle/>
        <a:p>
          <a:endParaRPr lang="uk-UA" sz="1400"/>
        </a:p>
      </dgm:t>
    </dgm:pt>
    <dgm:pt modelId="{01982B69-BB4B-4A94-89A6-A3D4EDA812A7}" type="sibTrans" cxnId="{0924A499-9B7A-4FCE-AD8E-544BAB27729F}">
      <dgm:prSet/>
      <dgm:spPr/>
      <dgm:t>
        <a:bodyPr/>
        <a:lstStyle/>
        <a:p>
          <a:endParaRPr lang="uk-UA" sz="1400"/>
        </a:p>
      </dgm:t>
    </dgm:pt>
    <dgm:pt modelId="{5D2C1E1D-B189-4819-9A99-9DDBEF3A58A2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uk-UA" sz="14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gm:t>
    </dgm:pt>
    <dgm:pt modelId="{7ED8F132-9EFE-4742-B9CA-29A697A85142}" type="parTrans" cxnId="{D87FFF5D-5651-4785-BE90-C2759F763102}">
      <dgm:prSet/>
      <dgm:spPr/>
      <dgm:t>
        <a:bodyPr/>
        <a:lstStyle/>
        <a:p>
          <a:endParaRPr lang="uk-UA" sz="1400"/>
        </a:p>
      </dgm:t>
    </dgm:pt>
    <dgm:pt modelId="{7EE18C91-3DB4-479C-8F26-8E38A9CAD05D}" type="sibTrans" cxnId="{D87FFF5D-5651-4785-BE90-C2759F763102}">
      <dgm:prSet/>
      <dgm:spPr/>
      <dgm:t>
        <a:bodyPr/>
        <a:lstStyle/>
        <a:p>
          <a:endParaRPr lang="uk-UA" sz="1400"/>
        </a:p>
      </dgm:t>
    </dgm:pt>
    <dgm:pt modelId="{5B73C159-516A-4408-8E2F-D49AB3E747EF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Субвенція з державного бюджету МБ на встановлення доплати </a:t>
          </a:r>
          <a:r>
            <a:rPr lang="uk-UA" sz="1400" b="1" kern="1200" dirty="0" err="1" smtClean="0">
              <a:latin typeface="Cambria" pitchFamily="18" charset="0"/>
              <a:ea typeface="Cambria" pitchFamily="18" charset="0"/>
              <a:cs typeface="+mn-cs"/>
            </a:rPr>
            <a:t>педпрацівникам</a:t>
          </a:r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 згідно ПКМУ від 08.11.2024 № 1286 	– 0 тис. грн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</dgm:t>
    </dgm:pt>
    <dgm:pt modelId="{DF2437B8-66F9-4907-952C-92BA1819080A}" type="parTrans" cxnId="{5154DF63-C397-497C-87D0-8519EEA8C1A5}">
      <dgm:prSet/>
      <dgm:spPr/>
      <dgm:t>
        <a:bodyPr/>
        <a:lstStyle/>
        <a:p>
          <a:endParaRPr lang="uk-UA" sz="1400"/>
        </a:p>
      </dgm:t>
    </dgm:pt>
    <dgm:pt modelId="{2BF0D39D-B685-4B39-9176-52704F41A59F}" type="sibTrans" cxnId="{5154DF63-C397-497C-87D0-8519EEA8C1A5}">
      <dgm:prSet/>
      <dgm:spPr/>
      <dgm:t>
        <a:bodyPr/>
        <a:lstStyle/>
        <a:p>
          <a:endParaRPr lang="uk-UA" sz="1400"/>
        </a:p>
      </dgm:t>
    </dgm:pt>
    <dgm:pt modelId="{15220744-A143-425E-82C6-2BD0885ABDCD}">
      <dgm:prSet phldrT="[Текст]" custT="1"/>
      <dgm:spPr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Інші субвенції з місцевого бюджету (кошти </a:t>
          </a:r>
          <a:r>
            <a:rPr lang="uk-UA" sz="1400" b="1" kern="1200" dirty="0" err="1" smtClean="0">
              <a:latin typeface="Cambria" pitchFamily="18" charset="0"/>
              <a:ea typeface="Cambria" pitchFamily="18" charset="0"/>
              <a:cs typeface="+mn-cs"/>
            </a:rPr>
            <a:t>Новопавлівської</a:t>
          </a:r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 СТГ) 	– 0 тис. грн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</dgm:t>
    </dgm:pt>
    <dgm:pt modelId="{AF961EAE-648F-427F-8E2B-D4351126D6C1}" type="parTrans" cxnId="{2C4DB047-81EB-4772-8C53-DDBE164005E2}">
      <dgm:prSet/>
      <dgm:spPr/>
      <dgm:t>
        <a:bodyPr/>
        <a:lstStyle/>
        <a:p>
          <a:endParaRPr lang="uk-UA" sz="1400"/>
        </a:p>
      </dgm:t>
    </dgm:pt>
    <dgm:pt modelId="{9C9962A9-7CC1-4220-A5A6-10480C9E8810}" type="sibTrans" cxnId="{2C4DB047-81EB-4772-8C53-DDBE164005E2}">
      <dgm:prSet/>
      <dgm:spPr/>
      <dgm:t>
        <a:bodyPr/>
        <a:lstStyle/>
        <a:p>
          <a:endParaRPr lang="uk-UA" sz="1400"/>
        </a:p>
      </dgm:t>
    </dgm:pt>
    <dgm:pt modelId="{4DC75F08-D585-4A34-999A-9E85ED724FCA}">
      <dgm:prSet phldrT="[Текст]" custT="1"/>
      <dgm:spPr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Інші субвенції з місцевого бюджету (кошти </a:t>
          </a:r>
          <a:r>
            <a:rPr lang="uk-UA" sz="1400" b="1" kern="1200" dirty="0" err="1" smtClean="0">
              <a:latin typeface="Cambria" pitchFamily="18" charset="0"/>
              <a:ea typeface="Cambria" pitchFamily="18" charset="0"/>
              <a:cs typeface="+mn-cs"/>
            </a:rPr>
            <a:t>Слов</a:t>
          </a:r>
          <a:r>
            <a:rPr lang="en-US" sz="1400" b="1" kern="1200" dirty="0" smtClean="0">
              <a:latin typeface="Cambria" pitchFamily="18" charset="0"/>
              <a:ea typeface="Cambria" pitchFamily="18" charset="0"/>
              <a:cs typeface="+mn-cs"/>
            </a:rPr>
            <a:t>’</a:t>
          </a:r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янської СТГ) 		– 0 тис. грн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</dgm:t>
    </dgm:pt>
    <dgm:pt modelId="{5EAB5329-61D1-4208-9D7E-B183BE218667}" type="parTrans" cxnId="{273D873E-6C21-42E5-9061-9380539D0A38}">
      <dgm:prSet/>
      <dgm:spPr/>
      <dgm:t>
        <a:bodyPr/>
        <a:lstStyle/>
        <a:p>
          <a:endParaRPr lang="uk-UA" sz="1400"/>
        </a:p>
      </dgm:t>
    </dgm:pt>
    <dgm:pt modelId="{91A35EE8-ABC6-413A-9754-FB3153EB97B2}" type="sibTrans" cxnId="{273D873E-6C21-42E5-9061-9380539D0A38}">
      <dgm:prSet/>
      <dgm:spPr/>
      <dgm:t>
        <a:bodyPr/>
        <a:lstStyle/>
        <a:p>
          <a:endParaRPr lang="uk-UA" sz="1400"/>
        </a:p>
      </dgm:t>
    </dgm:pt>
    <dgm:pt modelId="{3BA2CA7D-8C65-40BD-84C5-BC00ED39BB1A}">
      <dgm:prSet phldrT="[Текст]" custT="1"/>
      <dgm:spPr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r>
            <a:rPr lang="uk-UA" sz="1400" b="1" kern="1200" dirty="0" smtClean="0">
              <a:latin typeface="Cambria" pitchFamily="18" charset="0"/>
            </a:rPr>
            <a:t>Субвенція з ОБ бюджетам ТГ на виконання доручень виборців депутатами обласної ради у 2025 році 			–  0 тис. грн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</dgm:t>
    </dgm:pt>
    <dgm:pt modelId="{3965C57E-E125-4A88-A952-3F2B38BDCC3A}" type="parTrans" cxnId="{4DE3D2D2-F2B2-40D1-B628-359316E323F0}">
      <dgm:prSet/>
      <dgm:spPr/>
      <dgm:t>
        <a:bodyPr/>
        <a:lstStyle/>
        <a:p>
          <a:endParaRPr lang="uk-UA" sz="1400"/>
        </a:p>
      </dgm:t>
    </dgm:pt>
    <dgm:pt modelId="{35F79C64-B09B-4320-A693-216AB016F49C}" type="sibTrans" cxnId="{4DE3D2D2-F2B2-40D1-B628-359316E323F0}">
      <dgm:prSet/>
      <dgm:spPr/>
      <dgm:t>
        <a:bodyPr/>
        <a:lstStyle/>
        <a:p>
          <a:endParaRPr lang="uk-UA" sz="1400"/>
        </a:p>
      </dgm:t>
    </dgm:pt>
    <dgm:pt modelId="{43C11D49-667F-44F6-8FC6-964F5AE19BE7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Дотація на здійснення повноважень ОМС на </a:t>
          </a:r>
          <a:r>
            <a:rPr lang="uk-UA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деокупованих</a:t>
          </a:r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, тимчасово окупованих та інших територіях України, що зазнали негативного впливу у зв`язку з збройною агресією РФ	– 0 тис. грн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</dgm:t>
    </dgm:pt>
    <dgm:pt modelId="{B228F63A-DCDD-4366-99B0-75CD1A7C4C7D}" type="parTrans" cxnId="{0865B53D-9B7A-4E4E-8566-7FD762E96BDE}">
      <dgm:prSet/>
      <dgm:spPr/>
      <dgm:t>
        <a:bodyPr/>
        <a:lstStyle/>
        <a:p>
          <a:endParaRPr lang="uk-UA" sz="1400"/>
        </a:p>
      </dgm:t>
    </dgm:pt>
    <dgm:pt modelId="{BBD15378-46CD-4DEF-91F7-2222AACEA7E6}" type="sibTrans" cxnId="{0865B53D-9B7A-4E4E-8566-7FD762E96BDE}">
      <dgm:prSet/>
      <dgm:spPr/>
      <dgm:t>
        <a:bodyPr/>
        <a:lstStyle/>
        <a:p>
          <a:endParaRPr lang="uk-UA" sz="1400"/>
        </a:p>
      </dgm:t>
    </dgm:pt>
    <dgm:pt modelId="{EC47A093-C50F-474A-A786-5E6B95131D7E}" type="pres">
      <dgm:prSet presAssocID="{B9DB5FB4-E9C8-4664-8C9A-4F2954FD520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05B99F1-0F5E-45A6-905A-D339733991FA}" type="pres">
      <dgm:prSet presAssocID="{07C11CB2-C605-487F-95E9-FDACAB9DB3F2}" presName="linNode" presStyleCnt="0"/>
      <dgm:spPr/>
      <dgm:t>
        <a:bodyPr/>
        <a:lstStyle/>
        <a:p>
          <a:endParaRPr lang="uk-UA"/>
        </a:p>
      </dgm:t>
    </dgm:pt>
    <dgm:pt modelId="{219449BD-F2AF-4374-B617-E1EE94717A12}" type="pres">
      <dgm:prSet presAssocID="{07C11CB2-C605-487F-95E9-FDACAB9DB3F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FAA2CD-5E1F-4600-B392-8FF3E6B6A7E2}" type="pres">
      <dgm:prSet presAssocID="{07C11CB2-C605-487F-95E9-FDACAB9DB3F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7AEC87-526C-4409-8891-CFA98074E5B5}" type="pres">
      <dgm:prSet presAssocID="{E17575E6-C954-4019-AC16-27B111F99711}" presName="spacing" presStyleCnt="0"/>
      <dgm:spPr/>
      <dgm:t>
        <a:bodyPr/>
        <a:lstStyle/>
        <a:p>
          <a:endParaRPr lang="uk-UA"/>
        </a:p>
      </dgm:t>
    </dgm:pt>
    <dgm:pt modelId="{441A6165-A2C4-4725-865B-BACCF5A87F6D}" type="pres">
      <dgm:prSet presAssocID="{D6A8E95B-1398-4E4E-BE54-EC141B6CFA6C}" presName="linNode" presStyleCnt="0"/>
      <dgm:spPr/>
      <dgm:t>
        <a:bodyPr/>
        <a:lstStyle/>
        <a:p>
          <a:endParaRPr lang="uk-UA"/>
        </a:p>
      </dgm:t>
    </dgm:pt>
    <dgm:pt modelId="{4EED12C7-40BF-4154-A62C-C3177445FDD3}" type="pres">
      <dgm:prSet presAssocID="{D6A8E95B-1398-4E4E-BE54-EC141B6CFA6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45D0A0-76B0-4BAB-8D02-5DB74ACC0953}" type="pres">
      <dgm:prSet presAssocID="{D6A8E95B-1398-4E4E-BE54-EC141B6CFA6C}" presName="childShp" presStyleLbl="bgAccFollowNode1" presStyleIdx="1" presStyleCnt="2" custLinFactNeighborX="324" custLinFactNeighborY="-65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924A499-9B7A-4FCE-AD8E-544BAB27729F}" srcId="{D6A8E95B-1398-4E4E-BE54-EC141B6CFA6C}" destId="{93DABA97-ADE2-449D-A6F3-2C7792F2989E}" srcOrd="2" destOrd="0" parTransId="{CDB14C5E-BC15-4C7D-917D-B899C3C010BD}" sibTransId="{01982B69-BB4B-4A94-89A6-A3D4EDA812A7}"/>
    <dgm:cxn modelId="{4DE3D2D2-F2B2-40D1-B628-359316E323F0}" srcId="{D6A8E95B-1398-4E4E-BE54-EC141B6CFA6C}" destId="{3BA2CA7D-8C65-40BD-84C5-BC00ED39BB1A}" srcOrd="1" destOrd="0" parTransId="{3965C57E-E125-4A88-A952-3F2B38BDCC3A}" sibTransId="{35F79C64-B09B-4320-A693-216AB016F49C}"/>
    <dgm:cxn modelId="{0865B53D-9B7A-4E4E-8566-7FD762E96BDE}" srcId="{07C11CB2-C605-487F-95E9-FDACAB9DB3F2}" destId="{43C11D49-667F-44F6-8FC6-964F5AE19BE7}" srcOrd="3" destOrd="0" parTransId="{B228F63A-DCDD-4366-99B0-75CD1A7C4C7D}" sibTransId="{BBD15378-46CD-4DEF-91F7-2222AACEA7E6}"/>
    <dgm:cxn modelId="{C6AC7CFA-EA4E-4D0B-B92A-97C838696226}" type="presOf" srcId="{15220744-A143-425E-82C6-2BD0885ABDCD}" destId="{4945D0A0-76B0-4BAB-8D02-5DB74ACC0953}" srcOrd="0" destOrd="3" presId="urn:microsoft.com/office/officeart/2005/8/layout/vList6"/>
    <dgm:cxn modelId="{D7388D61-E877-4BE4-AC01-30630107909B}" srcId="{07C11CB2-C605-487F-95E9-FDACAB9DB3F2}" destId="{13E824C9-24D4-4887-B2DF-6095F30D9F11}" srcOrd="1" destOrd="0" parTransId="{E1E3B82C-9842-4B70-B528-65331001E2C7}" sibTransId="{DC896536-9FCB-4D94-8768-A06A787AF35E}"/>
    <dgm:cxn modelId="{A48ABE8A-9683-47ED-BD2C-EDC7B3D9D638}" type="presOf" srcId="{5B73C159-516A-4408-8E2F-D49AB3E747EF}" destId="{86FAA2CD-5E1F-4600-B392-8FF3E6B6A7E2}" srcOrd="0" destOrd="2" presId="urn:microsoft.com/office/officeart/2005/8/layout/vList6"/>
    <dgm:cxn modelId="{5154DF63-C397-497C-87D0-8519EEA8C1A5}" srcId="{07C11CB2-C605-487F-95E9-FDACAB9DB3F2}" destId="{5B73C159-516A-4408-8E2F-D49AB3E747EF}" srcOrd="2" destOrd="0" parTransId="{DF2437B8-66F9-4907-952C-92BA1819080A}" sibTransId="{2BF0D39D-B685-4B39-9176-52704F41A59F}"/>
    <dgm:cxn modelId="{BF5FAA6B-4CA7-4A54-ADB4-1E52B0CDAF44}" type="presOf" srcId="{7BDD101F-F81F-433E-BE43-7D6161D8AC80}" destId="{4945D0A0-76B0-4BAB-8D02-5DB74ACC0953}" srcOrd="0" destOrd="0" presId="urn:microsoft.com/office/officeart/2005/8/layout/vList6"/>
    <dgm:cxn modelId="{BC6AD283-AD19-4AB5-B50F-B4ECA957B94B}" srcId="{B9DB5FB4-E9C8-4664-8C9A-4F2954FD5202}" destId="{D6A8E95B-1398-4E4E-BE54-EC141B6CFA6C}" srcOrd="1" destOrd="0" parTransId="{F89FAD65-132B-4591-86DF-9700FF7FF744}" sibTransId="{4ECF2074-A1AD-4575-BD3B-171E824F9A9B}"/>
    <dgm:cxn modelId="{273D873E-6C21-42E5-9061-9380539D0A38}" srcId="{D6A8E95B-1398-4E4E-BE54-EC141B6CFA6C}" destId="{4DC75F08-D585-4A34-999A-9E85ED724FCA}" srcOrd="4" destOrd="0" parTransId="{5EAB5329-61D1-4208-9D7E-B183BE218667}" sibTransId="{91A35EE8-ABC6-413A-9754-FB3153EB97B2}"/>
    <dgm:cxn modelId="{D87FFF5D-5651-4785-BE90-C2759F763102}" srcId="{07C11CB2-C605-487F-95E9-FDACAB9DB3F2}" destId="{5D2C1E1D-B189-4819-9A99-9DDBEF3A58A2}" srcOrd="4" destOrd="0" parTransId="{7ED8F132-9EFE-4742-B9CA-29A697A85142}" sibTransId="{7EE18C91-3DB4-479C-8F26-8E38A9CAD05D}"/>
    <dgm:cxn modelId="{794D16AD-EE44-4B43-B313-EA8DD11FEAA1}" srcId="{07C11CB2-C605-487F-95E9-FDACAB9DB3F2}" destId="{0F6D6371-17ED-4AC3-86C1-71502DC0A1A9}" srcOrd="0" destOrd="0" parTransId="{091F7189-1446-44F2-895B-BEF9EBA1022D}" sibTransId="{5B73E68E-18A3-4843-99A3-6814B6F9255D}"/>
    <dgm:cxn modelId="{1804D3F8-D442-4088-979F-06FD89A2D5D9}" srcId="{B9DB5FB4-E9C8-4664-8C9A-4F2954FD5202}" destId="{07C11CB2-C605-487F-95E9-FDACAB9DB3F2}" srcOrd="0" destOrd="0" parTransId="{29F118D0-BC8F-4DDF-9CF2-85A55DE4D47C}" sibTransId="{E17575E6-C954-4019-AC16-27B111F99711}"/>
    <dgm:cxn modelId="{89808FA8-84B9-423B-9347-CE16319F0982}" srcId="{D6A8E95B-1398-4E4E-BE54-EC141B6CFA6C}" destId="{7BDD101F-F81F-433E-BE43-7D6161D8AC80}" srcOrd="0" destOrd="0" parTransId="{B72AF65E-E863-41C5-8391-9163AB24A11B}" sibTransId="{F16AB237-706F-4BD4-B56D-64D45EE77479}"/>
    <dgm:cxn modelId="{2C4DB047-81EB-4772-8C53-DDBE164005E2}" srcId="{D6A8E95B-1398-4E4E-BE54-EC141B6CFA6C}" destId="{15220744-A143-425E-82C6-2BD0885ABDCD}" srcOrd="3" destOrd="0" parTransId="{AF961EAE-648F-427F-8E2B-D4351126D6C1}" sibTransId="{9C9962A9-7CC1-4220-A5A6-10480C9E8810}"/>
    <dgm:cxn modelId="{7AEDCEC2-C99C-459F-A50E-EAC1B3F9F2CA}" type="presOf" srcId="{4DC75F08-D585-4A34-999A-9E85ED724FCA}" destId="{4945D0A0-76B0-4BAB-8D02-5DB74ACC0953}" srcOrd="0" destOrd="4" presId="urn:microsoft.com/office/officeart/2005/8/layout/vList6"/>
    <dgm:cxn modelId="{49DB6C97-1CBE-40DE-88BF-BCBFCDCE9EC1}" type="presOf" srcId="{D6A8E95B-1398-4E4E-BE54-EC141B6CFA6C}" destId="{4EED12C7-40BF-4154-A62C-C3177445FDD3}" srcOrd="0" destOrd="0" presId="urn:microsoft.com/office/officeart/2005/8/layout/vList6"/>
    <dgm:cxn modelId="{D6740032-1EDB-47F3-AE3F-2EB463EE0B29}" type="presOf" srcId="{5D2C1E1D-B189-4819-9A99-9DDBEF3A58A2}" destId="{86FAA2CD-5E1F-4600-B392-8FF3E6B6A7E2}" srcOrd="0" destOrd="4" presId="urn:microsoft.com/office/officeart/2005/8/layout/vList6"/>
    <dgm:cxn modelId="{50713126-9BD5-49C8-8306-DAABF5E9CC10}" type="presOf" srcId="{43C11D49-667F-44F6-8FC6-964F5AE19BE7}" destId="{86FAA2CD-5E1F-4600-B392-8FF3E6B6A7E2}" srcOrd="0" destOrd="3" presId="urn:microsoft.com/office/officeart/2005/8/layout/vList6"/>
    <dgm:cxn modelId="{C2E62B40-D726-47D8-8414-AF17EFD91441}" type="presOf" srcId="{B9DB5FB4-E9C8-4664-8C9A-4F2954FD5202}" destId="{EC47A093-C50F-474A-A786-5E6B95131D7E}" srcOrd="0" destOrd="0" presId="urn:microsoft.com/office/officeart/2005/8/layout/vList6"/>
    <dgm:cxn modelId="{AAB63CCB-B101-45EE-8290-BBBA84D60147}" type="presOf" srcId="{13E824C9-24D4-4887-B2DF-6095F30D9F11}" destId="{86FAA2CD-5E1F-4600-B392-8FF3E6B6A7E2}" srcOrd="0" destOrd="1" presId="urn:microsoft.com/office/officeart/2005/8/layout/vList6"/>
    <dgm:cxn modelId="{16E7BFD8-D3A3-4511-87E0-21612B2E3BD0}" type="presOf" srcId="{3BA2CA7D-8C65-40BD-84C5-BC00ED39BB1A}" destId="{4945D0A0-76B0-4BAB-8D02-5DB74ACC0953}" srcOrd="0" destOrd="1" presId="urn:microsoft.com/office/officeart/2005/8/layout/vList6"/>
    <dgm:cxn modelId="{225A4840-82A9-4675-85F3-ECAC361D2523}" type="presOf" srcId="{07C11CB2-C605-487F-95E9-FDACAB9DB3F2}" destId="{219449BD-F2AF-4374-B617-E1EE94717A12}" srcOrd="0" destOrd="0" presId="urn:microsoft.com/office/officeart/2005/8/layout/vList6"/>
    <dgm:cxn modelId="{005CA27C-36A2-4FC8-8D1B-4EA5ABC454C1}" type="presOf" srcId="{93DABA97-ADE2-449D-A6F3-2C7792F2989E}" destId="{4945D0A0-76B0-4BAB-8D02-5DB74ACC0953}" srcOrd="0" destOrd="2" presId="urn:microsoft.com/office/officeart/2005/8/layout/vList6"/>
    <dgm:cxn modelId="{9EAA3266-0F86-4BC0-99B8-40E07EB8F0B5}" type="presOf" srcId="{0F6D6371-17ED-4AC3-86C1-71502DC0A1A9}" destId="{86FAA2CD-5E1F-4600-B392-8FF3E6B6A7E2}" srcOrd="0" destOrd="0" presId="urn:microsoft.com/office/officeart/2005/8/layout/vList6"/>
    <dgm:cxn modelId="{B82DB0B5-67BE-468E-BF08-98959B26445F}" type="presParOf" srcId="{EC47A093-C50F-474A-A786-5E6B95131D7E}" destId="{905B99F1-0F5E-45A6-905A-D339733991FA}" srcOrd="0" destOrd="0" presId="urn:microsoft.com/office/officeart/2005/8/layout/vList6"/>
    <dgm:cxn modelId="{AAA8301B-8A61-4D8A-846A-3A7A6EFD55FE}" type="presParOf" srcId="{905B99F1-0F5E-45A6-905A-D339733991FA}" destId="{219449BD-F2AF-4374-B617-E1EE94717A12}" srcOrd="0" destOrd="0" presId="urn:microsoft.com/office/officeart/2005/8/layout/vList6"/>
    <dgm:cxn modelId="{88969DE5-FC47-4CFB-BB00-CC3B1FF63D5B}" type="presParOf" srcId="{905B99F1-0F5E-45A6-905A-D339733991FA}" destId="{86FAA2CD-5E1F-4600-B392-8FF3E6B6A7E2}" srcOrd="1" destOrd="0" presId="urn:microsoft.com/office/officeart/2005/8/layout/vList6"/>
    <dgm:cxn modelId="{5562A3A4-EEE9-4298-A339-511B5C0F0612}" type="presParOf" srcId="{EC47A093-C50F-474A-A786-5E6B95131D7E}" destId="{657AEC87-526C-4409-8891-CFA98074E5B5}" srcOrd="1" destOrd="0" presId="urn:microsoft.com/office/officeart/2005/8/layout/vList6"/>
    <dgm:cxn modelId="{3DA90E07-C249-4D76-8EA6-3DE44356E7B4}" type="presParOf" srcId="{EC47A093-C50F-474A-A786-5E6B95131D7E}" destId="{441A6165-A2C4-4725-865B-BACCF5A87F6D}" srcOrd="2" destOrd="0" presId="urn:microsoft.com/office/officeart/2005/8/layout/vList6"/>
    <dgm:cxn modelId="{F4357647-632C-4C12-BD6F-4AE33D1180AC}" type="presParOf" srcId="{441A6165-A2C4-4725-865B-BACCF5A87F6D}" destId="{4EED12C7-40BF-4154-A62C-C3177445FDD3}" srcOrd="0" destOrd="0" presId="urn:microsoft.com/office/officeart/2005/8/layout/vList6"/>
    <dgm:cxn modelId="{147A7001-5870-4ABD-A8C2-1A7D1724C5D4}" type="presParOf" srcId="{441A6165-A2C4-4725-865B-BACCF5A87F6D}" destId="{4945D0A0-76B0-4BAB-8D02-5DB74ACC095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A0848A0-1707-4C28-847E-5AD0496D00A6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F73B766-A448-454F-BF8E-59E2990C3C5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На утримання та розвиток автомобільних доріг – 2 237,0 тис. грн</a:t>
          </a:r>
          <a:endParaRPr lang="uk-UA" sz="145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3B8B7EA3-4707-4379-8E32-DC52240191B5}" type="parTrans" cxnId="{C3460311-2FC3-4F7E-BE4E-563724F0B920}">
      <dgm:prSet/>
      <dgm:spPr/>
      <dgm:t>
        <a:bodyPr/>
        <a:lstStyle/>
        <a:p>
          <a:endParaRPr lang="uk-UA" sz="125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EE92434F-1F42-4DB5-977A-C09395BBC207}" type="sibTrans" cxnId="{C3460311-2FC3-4F7E-BE4E-563724F0B920}">
      <dgm:prSet/>
      <dgm:spPr/>
      <dgm:t>
        <a:bodyPr/>
        <a:lstStyle/>
        <a:p>
          <a:endParaRPr lang="uk-UA" sz="125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6DDFBEFB-B939-478C-853B-9C5CCCBDEB2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Сплата членських внесків –25,0 тис. грн</a:t>
          </a:r>
          <a:endParaRPr lang="uk-UA" sz="145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0C4CA3B6-1B40-4BC6-BDF6-DC70EDEC0366}" type="parTrans" cxnId="{479F259B-6E82-451F-B1AC-5BE59D7CBC9A}">
      <dgm:prSet/>
      <dgm:spPr/>
      <dgm:t>
        <a:bodyPr/>
        <a:lstStyle/>
        <a:p>
          <a:endParaRPr lang="uk-UA" sz="12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921CAB-021A-412B-943F-617AAA9BEF05}" type="sibTrans" cxnId="{479F259B-6E82-451F-B1AC-5BE59D7CBC9A}">
      <dgm:prSet/>
      <dgm:spPr/>
      <dgm:t>
        <a:bodyPr/>
        <a:lstStyle/>
        <a:p>
          <a:endParaRPr lang="uk-UA" sz="12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3964BD-F26C-47F5-B7D2-596362CA2422}" type="pres">
      <dgm:prSet presAssocID="{AA0848A0-1707-4C28-847E-5AD0496D00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F169F94-987C-4304-BCAC-4E6277A852B7}" type="pres">
      <dgm:prSet presAssocID="{BF73B766-A448-454F-BF8E-59E2990C3C5C}" presName="parentLin" presStyleCnt="0"/>
      <dgm:spPr/>
    </dgm:pt>
    <dgm:pt modelId="{8AA93F9B-6274-4AFB-819B-A69464EE4A10}" type="pres">
      <dgm:prSet presAssocID="{BF73B766-A448-454F-BF8E-59E2990C3C5C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FC0125FF-A0C1-4A85-92BC-E2F102BA500F}" type="pres">
      <dgm:prSet presAssocID="{BF73B766-A448-454F-BF8E-59E2990C3C5C}" presName="parentText" presStyleLbl="node1" presStyleIdx="0" presStyleCnt="2" custLinFactNeighborX="-6884" custLinFactNeighborY="-86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65CB5A-2E53-4959-9BE2-FE764957F2A8}" type="pres">
      <dgm:prSet presAssocID="{BF73B766-A448-454F-BF8E-59E2990C3C5C}" presName="negativeSpace" presStyleCnt="0"/>
      <dgm:spPr/>
    </dgm:pt>
    <dgm:pt modelId="{66731697-7DAD-49DB-A04A-4B05130FD80D}" type="pres">
      <dgm:prSet presAssocID="{BF73B766-A448-454F-BF8E-59E2990C3C5C}" presName="childText" presStyleLbl="conFgAcc1" presStyleIdx="0" presStyleCnt="2">
        <dgm:presLayoutVars>
          <dgm:bulletEnabled val="1"/>
        </dgm:presLayoutVars>
      </dgm:prSet>
      <dgm:spPr/>
    </dgm:pt>
    <dgm:pt modelId="{C7D278A8-6327-4134-954D-A86DC1731343}" type="pres">
      <dgm:prSet presAssocID="{EE92434F-1F42-4DB5-977A-C09395BBC207}" presName="spaceBetweenRectangles" presStyleCnt="0"/>
      <dgm:spPr/>
    </dgm:pt>
    <dgm:pt modelId="{5BC2D873-83FC-4C70-9ECE-9C09FAC3A7E4}" type="pres">
      <dgm:prSet presAssocID="{6DDFBEFB-B939-478C-853B-9C5CCCBDEB29}" presName="parentLin" presStyleCnt="0"/>
      <dgm:spPr/>
    </dgm:pt>
    <dgm:pt modelId="{1CAAA5E5-BFA9-48E7-AAEE-DCEFEFD4DDB6}" type="pres">
      <dgm:prSet presAssocID="{6DDFBEFB-B939-478C-853B-9C5CCCBDEB29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FF1288EF-6A76-494B-A644-E4AB40789645}" type="pres">
      <dgm:prSet presAssocID="{6DDFBEFB-B939-478C-853B-9C5CCCBDEB2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3C0272-1BFD-4194-8EA5-76259E4B85ED}" type="pres">
      <dgm:prSet presAssocID="{6DDFBEFB-B939-478C-853B-9C5CCCBDEB29}" presName="negativeSpace" presStyleCnt="0"/>
      <dgm:spPr/>
    </dgm:pt>
    <dgm:pt modelId="{AB17B753-CE62-42A7-BDF5-F741FAE5A725}" type="pres">
      <dgm:prSet presAssocID="{6DDFBEFB-B939-478C-853B-9C5CCCBDEB2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CB0D7AD-EC7D-48B6-A0F9-675ACE6C53B1}" type="presOf" srcId="{BF73B766-A448-454F-BF8E-59E2990C3C5C}" destId="{8AA93F9B-6274-4AFB-819B-A69464EE4A10}" srcOrd="0" destOrd="0" presId="urn:microsoft.com/office/officeart/2005/8/layout/list1"/>
    <dgm:cxn modelId="{479F259B-6E82-451F-B1AC-5BE59D7CBC9A}" srcId="{AA0848A0-1707-4C28-847E-5AD0496D00A6}" destId="{6DDFBEFB-B939-478C-853B-9C5CCCBDEB29}" srcOrd="1" destOrd="0" parTransId="{0C4CA3B6-1B40-4BC6-BDF6-DC70EDEC0366}" sibTransId="{FC921CAB-021A-412B-943F-617AAA9BEF05}"/>
    <dgm:cxn modelId="{C3460311-2FC3-4F7E-BE4E-563724F0B920}" srcId="{AA0848A0-1707-4C28-847E-5AD0496D00A6}" destId="{BF73B766-A448-454F-BF8E-59E2990C3C5C}" srcOrd="0" destOrd="0" parTransId="{3B8B7EA3-4707-4379-8E32-DC52240191B5}" sibTransId="{EE92434F-1F42-4DB5-977A-C09395BBC207}"/>
    <dgm:cxn modelId="{2B3414BA-1F38-45ED-9403-3FE808B4C88D}" type="presOf" srcId="{6DDFBEFB-B939-478C-853B-9C5CCCBDEB29}" destId="{FF1288EF-6A76-494B-A644-E4AB40789645}" srcOrd="1" destOrd="0" presId="urn:microsoft.com/office/officeart/2005/8/layout/list1"/>
    <dgm:cxn modelId="{F40DEF16-62A2-4087-8F81-E7D9B4635BF0}" type="presOf" srcId="{6DDFBEFB-B939-478C-853B-9C5CCCBDEB29}" destId="{1CAAA5E5-BFA9-48E7-AAEE-DCEFEFD4DDB6}" srcOrd="0" destOrd="0" presId="urn:microsoft.com/office/officeart/2005/8/layout/list1"/>
    <dgm:cxn modelId="{26D3E233-3D4E-429D-BCAB-A091BA53AC50}" type="presOf" srcId="{AA0848A0-1707-4C28-847E-5AD0496D00A6}" destId="{113964BD-F26C-47F5-B7D2-596362CA2422}" srcOrd="0" destOrd="0" presId="urn:microsoft.com/office/officeart/2005/8/layout/list1"/>
    <dgm:cxn modelId="{114C78AE-BCE3-4740-85A0-5E45C351812C}" type="presOf" srcId="{BF73B766-A448-454F-BF8E-59E2990C3C5C}" destId="{FC0125FF-A0C1-4A85-92BC-E2F102BA500F}" srcOrd="1" destOrd="0" presId="urn:microsoft.com/office/officeart/2005/8/layout/list1"/>
    <dgm:cxn modelId="{A51C4BDC-FDBC-42B2-82B9-0D4220A8F914}" type="presParOf" srcId="{113964BD-F26C-47F5-B7D2-596362CA2422}" destId="{2F169F94-987C-4304-BCAC-4E6277A852B7}" srcOrd="0" destOrd="0" presId="urn:microsoft.com/office/officeart/2005/8/layout/list1"/>
    <dgm:cxn modelId="{DB231C30-9BE3-470A-829E-87033AB8E6A9}" type="presParOf" srcId="{2F169F94-987C-4304-BCAC-4E6277A852B7}" destId="{8AA93F9B-6274-4AFB-819B-A69464EE4A10}" srcOrd="0" destOrd="0" presId="urn:microsoft.com/office/officeart/2005/8/layout/list1"/>
    <dgm:cxn modelId="{FC5B33BC-996D-44D3-BC87-0D04FA3A9FB8}" type="presParOf" srcId="{2F169F94-987C-4304-BCAC-4E6277A852B7}" destId="{FC0125FF-A0C1-4A85-92BC-E2F102BA500F}" srcOrd="1" destOrd="0" presId="urn:microsoft.com/office/officeart/2005/8/layout/list1"/>
    <dgm:cxn modelId="{2784754A-E1FF-4302-9865-962992FDEE6E}" type="presParOf" srcId="{113964BD-F26C-47F5-B7D2-596362CA2422}" destId="{E265CB5A-2E53-4959-9BE2-FE764957F2A8}" srcOrd="1" destOrd="0" presId="urn:microsoft.com/office/officeart/2005/8/layout/list1"/>
    <dgm:cxn modelId="{2706C16F-8703-4096-B5DA-FEFD3F69602C}" type="presParOf" srcId="{113964BD-F26C-47F5-B7D2-596362CA2422}" destId="{66731697-7DAD-49DB-A04A-4B05130FD80D}" srcOrd="2" destOrd="0" presId="urn:microsoft.com/office/officeart/2005/8/layout/list1"/>
    <dgm:cxn modelId="{EC0D40EF-5856-4404-ACF5-609539139CC3}" type="presParOf" srcId="{113964BD-F26C-47F5-B7D2-596362CA2422}" destId="{C7D278A8-6327-4134-954D-A86DC1731343}" srcOrd="3" destOrd="0" presId="urn:microsoft.com/office/officeart/2005/8/layout/list1"/>
    <dgm:cxn modelId="{24F0A627-D742-4550-8DB5-890E1D91FD53}" type="presParOf" srcId="{113964BD-F26C-47F5-B7D2-596362CA2422}" destId="{5BC2D873-83FC-4C70-9ECE-9C09FAC3A7E4}" srcOrd="4" destOrd="0" presId="urn:microsoft.com/office/officeart/2005/8/layout/list1"/>
    <dgm:cxn modelId="{7A525BED-955F-473F-9586-9A896A3F89FC}" type="presParOf" srcId="{5BC2D873-83FC-4C70-9ECE-9C09FAC3A7E4}" destId="{1CAAA5E5-BFA9-48E7-AAEE-DCEFEFD4DDB6}" srcOrd="0" destOrd="0" presId="urn:microsoft.com/office/officeart/2005/8/layout/list1"/>
    <dgm:cxn modelId="{72654370-5368-43A7-9E4B-83EE47BF4556}" type="presParOf" srcId="{5BC2D873-83FC-4C70-9ECE-9C09FAC3A7E4}" destId="{FF1288EF-6A76-494B-A644-E4AB40789645}" srcOrd="1" destOrd="0" presId="urn:microsoft.com/office/officeart/2005/8/layout/list1"/>
    <dgm:cxn modelId="{7992D0D5-0C41-4EB0-BCF7-2ACC368C3D81}" type="presParOf" srcId="{113964BD-F26C-47F5-B7D2-596362CA2422}" destId="{793C0272-1BFD-4194-8EA5-76259E4B85ED}" srcOrd="5" destOrd="0" presId="urn:microsoft.com/office/officeart/2005/8/layout/list1"/>
    <dgm:cxn modelId="{46134CDA-A445-4E89-8ADF-A89A4EABF7F8}" type="presParOf" srcId="{113964BD-F26C-47F5-B7D2-596362CA2422}" destId="{AB17B753-CE62-42A7-BDF5-F741FAE5A72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0D289F5-6D2D-4BC5-99DE-4BB1A5678C57}" type="doc">
      <dgm:prSet loTypeId="urn:microsoft.com/office/officeart/2005/8/layout/hProcess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CF5820CC-64F0-4B8F-9A16-DEF24F5D8B6C}">
      <dgm:prSet phldrT="[Текст]"/>
      <dgm:spPr/>
      <dgm:t>
        <a:bodyPr/>
        <a:lstStyle/>
        <a:p>
          <a:r>
            <a:rPr lang="uk-UA" dirty="0" smtClean="0">
              <a:latin typeface="Cambria" pitchFamily="18" charset="0"/>
              <a:ea typeface="Cambria" pitchFamily="18" charset="0"/>
            </a:rPr>
            <a:t>1 700,0 тис. грн.</a:t>
          </a:r>
          <a:endParaRPr lang="uk-UA" dirty="0">
            <a:latin typeface="Cambria" pitchFamily="18" charset="0"/>
            <a:ea typeface="Cambria" pitchFamily="18" charset="0"/>
          </a:endParaRPr>
        </a:p>
      </dgm:t>
    </dgm:pt>
    <dgm:pt modelId="{00312D93-0C49-4F0B-AA36-E5E03073402A}" type="parTrans" cxnId="{E07FA58E-4D3F-4927-9CB9-B895F9B098D0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56554A0A-8416-4E7D-A2FE-D31BF82B4611}" type="sibTrans" cxnId="{E07FA58E-4D3F-4927-9CB9-B895F9B098D0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49F2D77C-849B-4EF6-A7CB-B07293520B2C}">
      <dgm:prSet phldrT="[Текст]"/>
      <dgm:spPr/>
      <dgm:t>
        <a:bodyPr/>
        <a:lstStyle/>
        <a:p>
          <a:r>
            <a:rPr lang="uk-UA" dirty="0" smtClean="0">
              <a:latin typeface="Cambria" pitchFamily="18" charset="0"/>
              <a:ea typeface="Cambria" pitchFamily="18" charset="0"/>
            </a:rPr>
            <a:t>Шлак доменний відвальний</a:t>
          </a:r>
          <a:endParaRPr lang="uk-UA" dirty="0">
            <a:latin typeface="Cambria" pitchFamily="18" charset="0"/>
            <a:ea typeface="Cambria" pitchFamily="18" charset="0"/>
          </a:endParaRPr>
        </a:p>
      </dgm:t>
    </dgm:pt>
    <dgm:pt modelId="{E5164BAC-495B-4F1B-A458-4B5669E60A45}" type="parTrans" cxnId="{CEDA7861-1B2D-414C-AE4D-9657300817CB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13C488D8-16AB-45DF-9766-4BBFC56ADBBF}" type="sibTrans" cxnId="{CEDA7861-1B2D-414C-AE4D-9657300817CB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1A2D630E-1627-4D2F-9986-DEA6AF649FC8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dirty="0" smtClean="0">
              <a:latin typeface="Cambria" pitchFamily="18" charset="0"/>
              <a:ea typeface="Cambria" pitchFamily="18" charset="0"/>
            </a:rPr>
            <a:t>537,0 тис. грн.</a:t>
          </a:r>
          <a:endParaRPr lang="uk-UA" dirty="0">
            <a:latin typeface="Cambria" pitchFamily="18" charset="0"/>
            <a:ea typeface="Cambria" pitchFamily="18" charset="0"/>
          </a:endParaRPr>
        </a:p>
      </dgm:t>
    </dgm:pt>
    <dgm:pt modelId="{AE9389D8-5BD6-449D-AA51-FE43A5A4923E}" type="parTrans" cxnId="{1A238B25-1E0A-45AE-A2A6-1B96B4DEC0DE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095D5994-9086-40D5-BC1C-1F20F9AC28BE}" type="sibTrans" cxnId="{1A238B25-1E0A-45AE-A2A6-1B96B4DEC0DE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377AD681-4BDF-4A62-9CDE-31D59683135F}">
      <dgm:prSet phldrT="[Текст]"/>
      <dgm:spPr/>
      <dgm:t>
        <a:bodyPr/>
        <a:lstStyle/>
        <a:p>
          <a:r>
            <a:rPr lang="uk-UA" noProof="1" smtClean="0">
              <a:latin typeface="Cambria" pitchFamily="18" charset="0"/>
              <a:ea typeface="Cambria" pitchFamily="18" charset="0"/>
            </a:rPr>
            <a:t>Ямковий ремонт асфальто бетонного покриття доріг</a:t>
          </a:r>
          <a:endParaRPr lang="uk-UA" noProof="1">
            <a:latin typeface="Cambria" pitchFamily="18" charset="0"/>
            <a:ea typeface="Cambria" pitchFamily="18" charset="0"/>
          </a:endParaRPr>
        </a:p>
      </dgm:t>
    </dgm:pt>
    <dgm:pt modelId="{2D8D996F-90E4-4E9E-9979-9707A3A6BAE0}" type="parTrans" cxnId="{F006E181-AD04-4704-89F5-D87A9DE00CAD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F45D2EC9-9165-4B72-B720-98622AAC30CF}" type="sibTrans" cxnId="{F006E181-AD04-4704-89F5-D87A9DE00CAD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BE5D1965-141B-4366-91B7-73D32CAFC671}">
      <dgm:prSet phldrT="[Текст]"/>
      <dgm:spPr>
        <a:solidFill>
          <a:srgbClr val="008000"/>
        </a:solidFill>
      </dgm:spPr>
      <dgm:t>
        <a:bodyPr/>
        <a:lstStyle/>
        <a:p>
          <a:r>
            <a:rPr lang="uk-UA" dirty="0" smtClean="0">
              <a:latin typeface="Cambria" pitchFamily="18" charset="0"/>
              <a:ea typeface="Cambria" pitchFamily="18" charset="0"/>
            </a:rPr>
            <a:t>230,0 тис. грн.</a:t>
          </a:r>
          <a:endParaRPr lang="uk-UA" dirty="0">
            <a:latin typeface="Cambria" pitchFamily="18" charset="0"/>
            <a:ea typeface="Cambria" pitchFamily="18" charset="0"/>
          </a:endParaRPr>
        </a:p>
      </dgm:t>
    </dgm:pt>
    <dgm:pt modelId="{6DCE7B37-B8B5-49F8-98B8-8B439E3F5E81}" type="parTrans" cxnId="{3FE993A8-C263-4D00-95AC-3D308835556F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072315D7-C4C1-43C9-8862-63AE4ABBF919}" type="sibTrans" cxnId="{3FE993A8-C263-4D00-95AC-3D308835556F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6897819E-F859-4B12-899C-F30E695B4A79}">
      <dgm:prSet phldrT="[Текст]"/>
      <dgm:spPr/>
      <dgm:t>
        <a:bodyPr/>
        <a:lstStyle/>
        <a:p>
          <a:r>
            <a:rPr lang="uk-UA" dirty="0" smtClean="0">
              <a:latin typeface="Cambria" pitchFamily="18" charset="0"/>
              <a:ea typeface="Cambria" pitchFamily="18" charset="0"/>
            </a:rPr>
            <a:t>Утримання вулично-дорожньої мережі в осінньо-зимовий період</a:t>
          </a:r>
          <a:endParaRPr lang="uk-UA" dirty="0">
            <a:latin typeface="Cambria" pitchFamily="18" charset="0"/>
            <a:ea typeface="Cambria" pitchFamily="18" charset="0"/>
          </a:endParaRPr>
        </a:p>
      </dgm:t>
    </dgm:pt>
    <dgm:pt modelId="{6B26EA07-434E-40C8-9AD6-C6D912F81C96}" type="parTrans" cxnId="{52A1F62D-0211-47D6-89AB-8E0D0E8E2A3C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014E6BFD-B3D1-446B-9A61-F8BB03E2132F}" type="sibTrans" cxnId="{52A1F62D-0211-47D6-89AB-8E0D0E8E2A3C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35750010-69AF-498C-BDE8-4B385ECC6250}" type="pres">
      <dgm:prSet presAssocID="{30D289F5-6D2D-4BC5-99DE-4BB1A5678C5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AD04A5D-B45F-4A86-AD63-6C4BF1263878}" type="pres">
      <dgm:prSet presAssocID="{CF5820CC-64F0-4B8F-9A16-DEF24F5D8B6C}" presName="compNode" presStyleCnt="0"/>
      <dgm:spPr/>
    </dgm:pt>
    <dgm:pt modelId="{A3BC2F12-432F-43E8-973D-414D11C777D4}" type="pres">
      <dgm:prSet presAssocID="{CF5820CC-64F0-4B8F-9A16-DEF24F5D8B6C}" presName="noGeometry" presStyleCnt="0"/>
      <dgm:spPr/>
    </dgm:pt>
    <dgm:pt modelId="{E050E108-D097-44F1-86F9-106A67F3F5E3}" type="pres">
      <dgm:prSet presAssocID="{CF5820CC-64F0-4B8F-9A16-DEF24F5D8B6C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050190-A098-4FCE-95EB-7D8FB94E4942}" type="pres">
      <dgm:prSet presAssocID="{CF5820CC-64F0-4B8F-9A16-DEF24F5D8B6C}" presName="childTextHidden" presStyleLbl="bgAccFollowNode1" presStyleIdx="0" presStyleCnt="3"/>
      <dgm:spPr/>
      <dgm:t>
        <a:bodyPr/>
        <a:lstStyle/>
        <a:p>
          <a:endParaRPr lang="uk-UA"/>
        </a:p>
      </dgm:t>
    </dgm:pt>
    <dgm:pt modelId="{ACC22290-7C25-4099-9C5A-C66A9EA4A491}" type="pres">
      <dgm:prSet presAssocID="{CF5820CC-64F0-4B8F-9A16-DEF24F5D8B6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1ACF19-0A4F-4AFF-BEB9-F9574A62AFA3}" type="pres">
      <dgm:prSet presAssocID="{CF5820CC-64F0-4B8F-9A16-DEF24F5D8B6C}" presName="aSpace" presStyleCnt="0"/>
      <dgm:spPr/>
    </dgm:pt>
    <dgm:pt modelId="{74475575-6F5E-4E37-A7D3-1349321D3027}" type="pres">
      <dgm:prSet presAssocID="{1A2D630E-1627-4D2F-9986-DEA6AF649FC8}" presName="compNode" presStyleCnt="0"/>
      <dgm:spPr/>
    </dgm:pt>
    <dgm:pt modelId="{A1962727-143B-47AF-97A3-837508501B49}" type="pres">
      <dgm:prSet presAssocID="{1A2D630E-1627-4D2F-9986-DEA6AF649FC8}" presName="noGeometry" presStyleCnt="0"/>
      <dgm:spPr/>
    </dgm:pt>
    <dgm:pt modelId="{89EE789E-0579-496C-9264-F3F34B345AC4}" type="pres">
      <dgm:prSet presAssocID="{1A2D630E-1627-4D2F-9986-DEA6AF649FC8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7CB714-B938-4BDA-BC38-CC9C720088F4}" type="pres">
      <dgm:prSet presAssocID="{1A2D630E-1627-4D2F-9986-DEA6AF649FC8}" presName="childTextHidden" presStyleLbl="bgAccFollowNode1" presStyleIdx="1" presStyleCnt="3"/>
      <dgm:spPr/>
      <dgm:t>
        <a:bodyPr/>
        <a:lstStyle/>
        <a:p>
          <a:endParaRPr lang="uk-UA"/>
        </a:p>
      </dgm:t>
    </dgm:pt>
    <dgm:pt modelId="{EF061733-201D-4CA7-A466-D36E3A524249}" type="pres">
      <dgm:prSet presAssocID="{1A2D630E-1627-4D2F-9986-DEA6AF649FC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D39BAE-F797-4C47-AB49-6EC0BCFECCB6}" type="pres">
      <dgm:prSet presAssocID="{1A2D630E-1627-4D2F-9986-DEA6AF649FC8}" presName="aSpace" presStyleCnt="0"/>
      <dgm:spPr/>
    </dgm:pt>
    <dgm:pt modelId="{5DBFBF64-CFF8-4EDB-AF08-567DCFF07042}" type="pres">
      <dgm:prSet presAssocID="{BE5D1965-141B-4366-91B7-73D32CAFC671}" presName="compNode" presStyleCnt="0"/>
      <dgm:spPr/>
    </dgm:pt>
    <dgm:pt modelId="{28D6C01F-FCFC-434B-BC6C-9ECC88E9AFCC}" type="pres">
      <dgm:prSet presAssocID="{BE5D1965-141B-4366-91B7-73D32CAFC671}" presName="noGeometry" presStyleCnt="0"/>
      <dgm:spPr/>
    </dgm:pt>
    <dgm:pt modelId="{0CB8FCB1-2CD0-4F4B-AF2B-77B347D477EE}" type="pres">
      <dgm:prSet presAssocID="{BE5D1965-141B-4366-91B7-73D32CAFC671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18C4E5-ACCA-44CB-9EF0-4838782C9C59}" type="pres">
      <dgm:prSet presAssocID="{BE5D1965-141B-4366-91B7-73D32CAFC671}" presName="childTextHidden" presStyleLbl="bgAccFollowNode1" presStyleIdx="2" presStyleCnt="3"/>
      <dgm:spPr/>
      <dgm:t>
        <a:bodyPr/>
        <a:lstStyle/>
        <a:p>
          <a:endParaRPr lang="uk-UA"/>
        </a:p>
      </dgm:t>
    </dgm:pt>
    <dgm:pt modelId="{B1DE3006-E432-4B94-8A28-BAC60FFB6DCF}" type="pres">
      <dgm:prSet presAssocID="{BE5D1965-141B-4366-91B7-73D32CAFC67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B90DFA9-C9EE-47F4-A6CE-CDC93C390384}" type="presOf" srcId="{6897819E-F859-4B12-899C-F30E695B4A79}" destId="{0CB8FCB1-2CD0-4F4B-AF2B-77B347D477EE}" srcOrd="0" destOrd="0" presId="urn:microsoft.com/office/officeart/2005/8/layout/hProcess6"/>
    <dgm:cxn modelId="{588BB661-7EDB-40E5-A23F-0D739402B323}" type="presOf" srcId="{BE5D1965-141B-4366-91B7-73D32CAFC671}" destId="{B1DE3006-E432-4B94-8A28-BAC60FFB6DCF}" srcOrd="0" destOrd="0" presId="urn:microsoft.com/office/officeart/2005/8/layout/hProcess6"/>
    <dgm:cxn modelId="{F006E181-AD04-4704-89F5-D87A9DE00CAD}" srcId="{1A2D630E-1627-4D2F-9986-DEA6AF649FC8}" destId="{377AD681-4BDF-4A62-9CDE-31D59683135F}" srcOrd="0" destOrd="0" parTransId="{2D8D996F-90E4-4E9E-9979-9707A3A6BAE0}" sibTransId="{F45D2EC9-9165-4B72-B720-98622AAC30CF}"/>
    <dgm:cxn modelId="{1A238B25-1E0A-45AE-A2A6-1B96B4DEC0DE}" srcId="{30D289F5-6D2D-4BC5-99DE-4BB1A5678C57}" destId="{1A2D630E-1627-4D2F-9986-DEA6AF649FC8}" srcOrd="1" destOrd="0" parTransId="{AE9389D8-5BD6-449D-AA51-FE43A5A4923E}" sibTransId="{095D5994-9086-40D5-BC1C-1F20F9AC28BE}"/>
    <dgm:cxn modelId="{FEE99689-5694-40C0-9145-3A02D602A94A}" type="presOf" srcId="{49F2D77C-849B-4EF6-A7CB-B07293520B2C}" destId="{E050E108-D097-44F1-86F9-106A67F3F5E3}" srcOrd="0" destOrd="0" presId="urn:microsoft.com/office/officeart/2005/8/layout/hProcess6"/>
    <dgm:cxn modelId="{E6EE8EBB-17B9-4EF3-A20C-FA0D4756A580}" type="presOf" srcId="{1A2D630E-1627-4D2F-9986-DEA6AF649FC8}" destId="{EF061733-201D-4CA7-A466-D36E3A524249}" srcOrd="0" destOrd="0" presId="urn:microsoft.com/office/officeart/2005/8/layout/hProcess6"/>
    <dgm:cxn modelId="{403D98C2-AB81-4605-B285-DE8274190DDD}" type="presOf" srcId="{CF5820CC-64F0-4B8F-9A16-DEF24F5D8B6C}" destId="{ACC22290-7C25-4099-9C5A-C66A9EA4A491}" srcOrd="0" destOrd="0" presId="urn:microsoft.com/office/officeart/2005/8/layout/hProcess6"/>
    <dgm:cxn modelId="{23D158EE-2618-439D-971E-58D4796C25BB}" type="presOf" srcId="{30D289F5-6D2D-4BC5-99DE-4BB1A5678C57}" destId="{35750010-69AF-498C-BDE8-4B385ECC6250}" srcOrd="0" destOrd="0" presId="urn:microsoft.com/office/officeart/2005/8/layout/hProcess6"/>
    <dgm:cxn modelId="{4D34F4DA-809E-4D3E-8B5B-7F29BCC18A40}" type="presOf" srcId="{6897819E-F859-4B12-899C-F30E695B4A79}" destId="{C218C4E5-ACCA-44CB-9EF0-4838782C9C59}" srcOrd="1" destOrd="0" presId="urn:microsoft.com/office/officeart/2005/8/layout/hProcess6"/>
    <dgm:cxn modelId="{37B4F097-5603-4CA7-B03C-A340961AF5F5}" type="presOf" srcId="{49F2D77C-849B-4EF6-A7CB-B07293520B2C}" destId="{98050190-A098-4FCE-95EB-7D8FB94E4942}" srcOrd="1" destOrd="0" presId="urn:microsoft.com/office/officeart/2005/8/layout/hProcess6"/>
    <dgm:cxn modelId="{CEDA7861-1B2D-414C-AE4D-9657300817CB}" srcId="{CF5820CC-64F0-4B8F-9A16-DEF24F5D8B6C}" destId="{49F2D77C-849B-4EF6-A7CB-B07293520B2C}" srcOrd="0" destOrd="0" parTransId="{E5164BAC-495B-4F1B-A458-4B5669E60A45}" sibTransId="{13C488D8-16AB-45DF-9766-4BBFC56ADBBF}"/>
    <dgm:cxn modelId="{52A1F62D-0211-47D6-89AB-8E0D0E8E2A3C}" srcId="{BE5D1965-141B-4366-91B7-73D32CAFC671}" destId="{6897819E-F859-4B12-899C-F30E695B4A79}" srcOrd="0" destOrd="0" parTransId="{6B26EA07-434E-40C8-9AD6-C6D912F81C96}" sibTransId="{014E6BFD-B3D1-446B-9A61-F8BB03E2132F}"/>
    <dgm:cxn modelId="{CEAD1A7F-29FC-44A2-9778-DE602694792E}" type="presOf" srcId="{377AD681-4BDF-4A62-9CDE-31D59683135F}" destId="{89EE789E-0579-496C-9264-F3F34B345AC4}" srcOrd="0" destOrd="0" presId="urn:microsoft.com/office/officeart/2005/8/layout/hProcess6"/>
    <dgm:cxn modelId="{3FE993A8-C263-4D00-95AC-3D308835556F}" srcId="{30D289F5-6D2D-4BC5-99DE-4BB1A5678C57}" destId="{BE5D1965-141B-4366-91B7-73D32CAFC671}" srcOrd="2" destOrd="0" parTransId="{6DCE7B37-B8B5-49F8-98B8-8B439E3F5E81}" sibTransId="{072315D7-C4C1-43C9-8862-63AE4ABBF919}"/>
    <dgm:cxn modelId="{E07FA58E-4D3F-4927-9CB9-B895F9B098D0}" srcId="{30D289F5-6D2D-4BC5-99DE-4BB1A5678C57}" destId="{CF5820CC-64F0-4B8F-9A16-DEF24F5D8B6C}" srcOrd="0" destOrd="0" parTransId="{00312D93-0C49-4F0B-AA36-E5E03073402A}" sibTransId="{56554A0A-8416-4E7D-A2FE-D31BF82B4611}"/>
    <dgm:cxn modelId="{91256ED8-78D9-419C-87C2-F245AFF1987A}" type="presOf" srcId="{377AD681-4BDF-4A62-9CDE-31D59683135F}" destId="{027CB714-B938-4BDA-BC38-CC9C720088F4}" srcOrd="1" destOrd="0" presId="urn:microsoft.com/office/officeart/2005/8/layout/hProcess6"/>
    <dgm:cxn modelId="{15C4BA18-7027-4040-8E70-DD6DC86D915E}" type="presParOf" srcId="{35750010-69AF-498C-BDE8-4B385ECC6250}" destId="{CAD04A5D-B45F-4A86-AD63-6C4BF1263878}" srcOrd="0" destOrd="0" presId="urn:microsoft.com/office/officeart/2005/8/layout/hProcess6"/>
    <dgm:cxn modelId="{BB9B4F6E-66C8-449D-BCA7-F847E858BA8F}" type="presParOf" srcId="{CAD04A5D-B45F-4A86-AD63-6C4BF1263878}" destId="{A3BC2F12-432F-43E8-973D-414D11C777D4}" srcOrd="0" destOrd="0" presId="urn:microsoft.com/office/officeart/2005/8/layout/hProcess6"/>
    <dgm:cxn modelId="{58961274-51C6-450A-B264-DE6AC9ED8009}" type="presParOf" srcId="{CAD04A5D-B45F-4A86-AD63-6C4BF1263878}" destId="{E050E108-D097-44F1-86F9-106A67F3F5E3}" srcOrd="1" destOrd="0" presId="urn:microsoft.com/office/officeart/2005/8/layout/hProcess6"/>
    <dgm:cxn modelId="{D90FB100-B06E-48BA-B241-CA626D83ED66}" type="presParOf" srcId="{CAD04A5D-B45F-4A86-AD63-6C4BF1263878}" destId="{98050190-A098-4FCE-95EB-7D8FB94E4942}" srcOrd="2" destOrd="0" presId="urn:microsoft.com/office/officeart/2005/8/layout/hProcess6"/>
    <dgm:cxn modelId="{5D390D54-4102-4ECD-BE2E-004269B6743E}" type="presParOf" srcId="{CAD04A5D-B45F-4A86-AD63-6C4BF1263878}" destId="{ACC22290-7C25-4099-9C5A-C66A9EA4A491}" srcOrd="3" destOrd="0" presId="urn:microsoft.com/office/officeart/2005/8/layout/hProcess6"/>
    <dgm:cxn modelId="{F49316EC-47AC-48C7-AFE4-7673629AA624}" type="presParOf" srcId="{35750010-69AF-498C-BDE8-4B385ECC6250}" destId="{DE1ACF19-0A4F-4AFF-BEB9-F9574A62AFA3}" srcOrd="1" destOrd="0" presId="urn:microsoft.com/office/officeart/2005/8/layout/hProcess6"/>
    <dgm:cxn modelId="{1BB0D6DA-15D5-4ECF-A410-14C143C7AF38}" type="presParOf" srcId="{35750010-69AF-498C-BDE8-4B385ECC6250}" destId="{74475575-6F5E-4E37-A7D3-1349321D3027}" srcOrd="2" destOrd="0" presId="urn:microsoft.com/office/officeart/2005/8/layout/hProcess6"/>
    <dgm:cxn modelId="{A3F1C645-D86A-4AA7-9C7B-1A00A56D234E}" type="presParOf" srcId="{74475575-6F5E-4E37-A7D3-1349321D3027}" destId="{A1962727-143B-47AF-97A3-837508501B49}" srcOrd="0" destOrd="0" presId="urn:microsoft.com/office/officeart/2005/8/layout/hProcess6"/>
    <dgm:cxn modelId="{0C3BCA88-2D23-4578-A9C6-5F056901643E}" type="presParOf" srcId="{74475575-6F5E-4E37-A7D3-1349321D3027}" destId="{89EE789E-0579-496C-9264-F3F34B345AC4}" srcOrd="1" destOrd="0" presId="urn:microsoft.com/office/officeart/2005/8/layout/hProcess6"/>
    <dgm:cxn modelId="{00184E1B-CBE6-48A3-BBC6-C0A8350592FC}" type="presParOf" srcId="{74475575-6F5E-4E37-A7D3-1349321D3027}" destId="{027CB714-B938-4BDA-BC38-CC9C720088F4}" srcOrd="2" destOrd="0" presId="urn:microsoft.com/office/officeart/2005/8/layout/hProcess6"/>
    <dgm:cxn modelId="{D9534336-F570-41E5-9D7E-5C02FD3515DD}" type="presParOf" srcId="{74475575-6F5E-4E37-A7D3-1349321D3027}" destId="{EF061733-201D-4CA7-A466-D36E3A524249}" srcOrd="3" destOrd="0" presId="urn:microsoft.com/office/officeart/2005/8/layout/hProcess6"/>
    <dgm:cxn modelId="{4C8299AD-0223-4C60-BD86-3F4841FE911C}" type="presParOf" srcId="{35750010-69AF-498C-BDE8-4B385ECC6250}" destId="{E5D39BAE-F797-4C47-AB49-6EC0BCFECCB6}" srcOrd="3" destOrd="0" presId="urn:microsoft.com/office/officeart/2005/8/layout/hProcess6"/>
    <dgm:cxn modelId="{5924A21E-7A13-4F6A-AD43-A72562772905}" type="presParOf" srcId="{35750010-69AF-498C-BDE8-4B385ECC6250}" destId="{5DBFBF64-CFF8-4EDB-AF08-567DCFF07042}" srcOrd="4" destOrd="0" presId="urn:microsoft.com/office/officeart/2005/8/layout/hProcess6"/>
    <dgm:cxn modelId="{10FE8D5A-C4D6-48EC-B12D-8D3AB3FB9B6E}" type="presParOf" srcId="{5DBFBF64-CFF8-4EDB-AF08-567DCFF07042}" destId="{28D6C01F-FCFC-434B-BC6C-9ECC88E9AFCC}" srcOrd="0" destOrd="0" presId="urn:microsoft.com/office/officeart/2005/8/layout/hProcess6"/>
    <dgm:cxn modelId="{37398C67-67CA-4E3C-BA62-C92CC0AB6CC8}" type="presParOf" srcId="{5DBFBF64-CFF8-4EDB-AF08-567DCFF07042}" destId="{0CB8FCB1-2CD0-4F4B-AF2B-77B347D477EE}" srcOrd="1" destOrd="0" presId="urn:microsoft.com/office/officeart/2005/8/layout/hProcess6"/>
    <dgm:cxn modelId="{FE74ABAD-6F47-49FF-8424-F7330A61C1A3}" type="presParOf" srcId="{5DBFBF64-CFF8-4EDB-AF08-567DCFF07042}" destId="{C218C4E5-ACCA-44CB-9EF0-4838782C9C59}" srcOrd="2" destOrd="0" presId="urn:microsoft.com/office/officeart/2005/8/layout/hProcess6"/>
    <dgm:cxn modelId="{AED1A569-22D1-4E86-B4B3-46C4521E8F73}" type="presParOf" srcId="{5DBFBF64-CFF8-4EDB-AF08-567DCFF07042}" destId="{B1DE3006-E432-4B94-8A28-BAC60FFB6DC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F3E5AE2-66D4-4F55-9759-CEA6BAB4D8EF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5EF073-7822-4E8D-91F9-147C13B5A93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Загальний обсяг фінансування       991,4 тис. грн.</a:t>
          </a:r>
          <a:endParaRPr lang="ru-RU" sz="2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A0EED971-D25A-4383-AE9E-48A64DA02DBD}" type="parTrans" cxnId="{E81AF022-1028-4D80-A642-B7A0A49D931D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C180EC0B-F24D-4487-AF5B-DA8F3D011D40}" type="sibTrans" cxnId="{E81AF022-1028-4D80-A642-B7A0A49D931D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7B42B3C0-2A6E-4DC4-8FC7-48CA3F95969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5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Загальний фонд –    </a:t>
          </a:r>
          <a:r>
            <a:rPr lang="en-US" sz="145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  </a:t>
          </a:r>
          <a:r>
            <a:rPr lang="uk-UA" sz="145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976,4 тис. грн.   </a:t>
          </a:r>
          <a:endParaRPr lang="ru-RU" sz="145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FCB98E8B-4A2D-4DAF-B423-FBCB3F124A31}" type="parTrans" cxnId="{00EF65D2-F619-45A7-AFEA-AE35A0FA16A3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8B4697E-07D7-4B98-8744-685AC91AF0F7}" type="sibTrans" cxnId="{00EF65D2-F619-45A7-AFEA-AE35A0FA16A3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7A5040CD-EE70-4F9D-8FFB-078ABC7DACA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Заходи та роботи з мобілізаційної підготовки місцевого значення – 100,0 тис. грн.</a:t>
          </a:r>
        </a:p>
        <a:p>
          <a:endParaRPr lang="ru-RU" sz="1200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60DC9FCD-69B0-4274-B250-561AD59EDE7E}" type="parTrans" cxnId="{7686D4FC-28CD-4764-BDAC-8D8E77E6A2C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1E71703F-80F2-465C-BC3C-807376047E9F}" type="sibTrans" cxnId="{7686D4FC-28CD-4764-BDAC-8D8E77E6A2C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E16BA7D2-6BB5-4562-A117-41741505912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Заходи з цивільного захисту населення від надзвичайних ситуацій –     350,0 тис. грн. </a:t>
          </a:r>
          <a:endParaRPr lang="ru-RU" sz="1200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10BFC426-9FD7-499E-B92B-DAB0518BAE6F}" type="parTrans" cxnId="{393C6259-F554-4949-898A-196D4886652B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6C39E44E-BAF5-40EA-835D-4569F5FCCB40}" type="sibTrans" cxnId="{393C6259-F554-4949-898A-196D4886652B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354B340E-C7E2-4C0B-8C2E-1768F2C6BE2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5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Спеціальний фонд –                 15,0 тис. грн.  </a:t>
          </a:r>
          <a:endParaRPr lang="ru-RU" sz="145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2832B5A2-B1B4-4917-A541-FBCDBA5237FC}" type="parTrans" cxnId="{974A0E29-A15F-4393-AF4F-74A2889D8B8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5A47F5EB-4BEE-4DFF-B07D-86E4417F8BD2}" type="sibTrans" cxnId="{974A0E29-A15F-4393-AF4F-74A2889D8B8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5AAD56E1-3E7B-4ADB-B620-8089D4EAB4F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Послуги ліквідації стихійних сміттє-звалищ –             15,0 тис. грн.</a:t>
          </a:r>
          <a:endParaRPr lang="uk-UA" sz="1200" b="1" noProof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FA8E4A60-79ED-4A9B-BAB6-49A557A6D185}" type="parTrans" cxnId="{5A37471F-D444-4064-BAE5-548BFF5674AE}">
      <dgm:prSet/>
      <dgm:spPr/>
      <dgm:t>
        <a:bodyPr/>
        <a:lstStyle/>
        <a:p>
          <a:endParaRPr lang="ru-RU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AEC384C5-728B-4368-BB37-48E6E553BE58}" type="sibTrans" cxnId="{5A37471F-D444-4064-BAE5-548BFF5674AE}">
      <dgm:prSet/>
      <dgm:spPr/>
      <dgm:t>
        <a:bodyPr/>
        <a:lstStyle/>
        <a:p>
          <a:endParaRPr lang="ru-RU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B47721A3-06DD-4E55-B9DE-81A19BA15DA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Times New Roman" pitchFamily="18" charset="0"/>
            </a:rPr>
            <a:t>Заходи з профілактики злочинності на території громади – 26,4 тис. грн.</a:t>
          </a:r>
        </a:p>
        <a:p>
          <a:endParaRPr lang="ru-RU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FBC17B0F-11A6-4139-9EB9-B02C1E26E764}" type="parTrans" cxnId="{87B8F096-1E32-44E4-BC88-C91B41AA3434}">
      <dgm:prSet/>
      <dgm:spPr/>
      <dgm:t>
        <a:bodyPr/>
        <a:lstStyle/>
        <a:p>
          <a:endParaRPr lang="uk-UA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B4DC225D-F4D5-47AE-8E68-907EB9BC3010}" type="sibTrans" cxnId="{87B8F096-1E32-44E4-BC88-C91B41AA3434}">
      <dgm:prSet/>
      <dgm:spPr/>
      <dgm:t>
        <a:bodyPr/>
        <a:lstStyle/>
        <a:p>
          <a:endParaRPr lang="uk-UA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28C3A0A1-6122-45ED-B891-9327D192B4B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noProof="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Резервний фонд –       500,0 тис. грн.</a:t>
          </a:r>
          <a:endParaRPr lang="ru-RU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124F9207-39C4-4722-9CA0-9560BE54C5C5}" type="parTrans" cxnId="{049BACCF-BDE8-402B-A9D6-C728907BD580}">
      <dgm:prSet/>
      <dgm:spPr/>
      <dgm:t>
        <a:bodyPr/>
        <a:lstStyle/>
        <a:p>
          <a:endParaRPr lang="uk-UA"/>
        </a:p>
      </dgm:t>
    </dgm:pt>
    <dgm:pt modelId="{1EFD3BD0-E5F6-4156-91F0-F3A38FB74212}" type="sibTrans" cxnId="{049BACCF-BDE8-402B-A9D6-C728907BD580}">
      <dgm:prSet/>
      <dgm:spPr/>
      <dgm:t>
        <a:bodyPr/>
        <a:lstStyle/>
        <a:p>
          <a:endParaRPr lang="uk-UA"/>
        </a:p>
      </dgm:t>
    </dgm:pt>
    <dgm:pt modelId="{7C0AFF8E-3326-4918-B2AD-3DC9E2CCF65A}" type="pres">
      <dgm:prSet presAssocID="{8F3E5AE2-66D4-4F55-9759-CEA6BAB4D8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C3D68D-0B3E-4349-BC42-29BF0E61AFC5}" type="pres">
      <dgm:prSet presAssocID="{BD5EF073-7822-4E8D-91F9-147C13B5A930}" presName="hierRoot1" presStyleCnt="0"/>
      <dgm:spPr/>
    </dgm:pt>
    <dgm:pt modelId="{62F4EF19-B32C-49DA-A057-7C6E98459D36}" type="pres">
      <dgm:prSet presAssocID="{BD5EF073-7822-4E8D-91F9-147C13B5A930}" presName="composite" presStyleCnt="0"/>
      <dgm:spPr/>
    </dgm:pt>
    <dgm:pt modelId="{A36C5B66-FF84-4A57-AA17-C92C39352FE4}" type="pres">
      <dgm:prSet presAssocID="{BD5EF073-7822-4E8D-91F9-147C13B5A930}" presName="background" presStyleLbl="node0" presStyleIdx="0" presStyleCnt="1"/>
      <dgm:spPr/>
    </dgm:pt>
    <dgm:pt modelId="{B5C0B98D-BDA2-4E44-892E-206964A6C2B8}" type="pres">
      <dgm:prSet presAssocID="{BD5EF073-7822-4E8D-91F9-147C13B5A930}" presName="text" presStyleLbl="fgAcc0" presStyleIdx="0" presStyleCnt="1" custScaleX="234316" custScaleY="149245" custLinFactNeighborX="3636" custLinFactNeighborY="-58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CFA573-054C-40B6-88D7-2A48746EAC6F}" type="pres">
      <dgm:prSet presAssocID="{BD5EF073-7822-4E8D-91F9-147C13B5A930}" presName="hierChild2" presStyleCnt="0"/>
      <dgm:spPr/>
    </dgm:pt>
    <dgm:pt modelId="{A6E0C9B1-9787-455A-BF3C-A36D5A6ED95C}" type="pres">
      <dgm:prSet presAssocID="{FCB98E8B-4A2D-4DAF-B423-FBCB3F124A31}" presName="Name10" presStyleLbl="parChTrans1D2" presStyleIdx="0" presStyleCnt="2"/>
      <dgm:spPr/>
      <dgm:t>
        <a:bodyPr/>
        <a:lstStyle/>
        <a:p>
          <a:endParaRPr lang="uk-UA"/>
        </a:p>
      </dgm:t>
    </dgm:pt>
    <dgm:pt modelId="{74CEB00B-A56B-4E0A-892A-1BD6E922FCB6}" type="pres">
      <dgm:prSet presAssocID="{7B42B3C0-2A6E-4DC4-8FC7-48CA3F959690}" presName="hierRoot2" presStyleCnt="0"/>
      <dgm:spPr/>
    </dgm:pt>
    <dgm:pt modelId="{8FD4CF8B-5A1D-4BC5-B89C-0ED78DE4EB22}" type="pres">
      <dgm:prSet presAssocID="{7B42B3C0-2A6E-4DC4-8FC7-48CA3F959690}" presName="composite2" presStyleCnt="0"/>
      <dgm:spPr/>
    </dgm:pt>
    <dgm:pt modelId="{586A1C29-7343-47B3-94A4-10DE004293C0}" type="pres">
      <dgm:prSet presAssocID="{7B42B3C0-2A6E-4DC4-8FC7-48CA3F959690}" presName="background2" presStyleLbl="node2" presStyleIdx="0" presStyleCnt="2"/>
      <dgm:spPr/>
    </dgm:pt>
    <dgm:pt modelId="{5F9B135E-04D1-4C4B-9FE4-4942D47B19F0}" type="pres">
      <dgm:prSet presAssocID="{7B42B3C0-2A6E-4DC4-8FC7-48CA3F959690}" presName="text2" presStyleLbl="fgAcc2" presStyleIdx="0" presStyleCnt="2" custScaleX="212612" custLinFactNeighborX="6790" custLinFactNeighborY="-46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600874-4FB1-4DE5-921C-4039A2700627}" type="pres">
      <dgm:prSet presAssocID="{7B42B3C0-2A6E-4DC4-8FC7-48CA3F959690}" presName="hierChild3" presStyleCnt="0"/>
      <dgm:spPr/>
    </dgm:pt>
    <dgm:pt modelId="{992F4FFB-6D05-4C89-805B-8114259EEA0B}" type="pres">
      <dgm:prSet presAssocID="{60DC9FCD-69B0-4274-B250-561AD59EDE7E}" presName="Name17" presStyleLbl="parChTrans1D3" presStyleIdx="0" presStyleCnt="5"/>
      <dgm:spPr/>
      <dgm:t>
        <a:bodyPr/>
        <a:lstStyle/>
        <a:p>
          <a:endParaRPr lang="uk-UA"/>
        </a:p>
      </dgm:t>
    </dgm:pt>
    <dgm:pt modelId="{B78BDF55-864B-4DF7-94ED-9629DE89DEC1}" type="pres">
      <dgm:prSet presAssocID="{7A5040CD-EE70-4F9D-8FFB-078ABC7DACA5}" presName="hierRoot3" presStyleCnt="0"/>
      <dgm:spPr/>
    </dgm:pt>
    <dgm:pt modelId="{628DB7E3-8A08-4414-8E17-4D577DA04F69}" type="pres">
      <dgm:prSet presAssocID="{7A5040CD-EE70-4F9D-8FFB-078ABC7DACA5}" presName="composite3" presStyleCnt="0"/>
      <dgm:spPr/>
    </dgm:pt>
    <dgm:pt modelId="{39689009-79CB-4861-A310-A4E96EE0422B}" type="pres">
      <dgm:prSet presAssocID="{7A5040CD-EE70-4F9D-8FFB-078ABC7DACA5}" presName="background3" presStyleLbl="node3" presStyleIdx="0" presStyleCnt="5"/>
      <dgm:spPr/>
    </dgm:pt>
    <dgm:pt modelId="{A90AB9F3-906B-48C7-A699-0B7F396E388D}" type="pres">
      <dgm:prSet presAssocID="{7A5040CD-EE70-4F9D-8FFB-078ABC7DACA5}" presName="text3" presStyleLbl="fgAcc3" presStyleIdx="0" presStyleCnt="5" custScaleX="125559" custScaleY="254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C0C062-DD16-4BA5-981D-6CA0BA6337D0}" type="pres">
      <dgm:prSet presAssocID="{7A5040CD-EE70-4F9D-8FFB-078ABC7DACA5}" presName="hierChild4" presStyleCnt="0"/>
      <dgm:spPr/>
    </dgm:pt>
    <dgm:pt modelId="{D16BC759-0C93-4195-AF81-7A409943F98E}" type="pres">
      <dgm:prSet presAssocID="{FBC17B0F-11A6-4139-9EB9-B02C1E26E764}" presName="Name17" presStyleLbl="parChTrans1D3" presStyleIdx="1" presStyleCnt="5"/>
      <dgm:spPr/>
      <dgm:t>
        <a:bodyPr/>
        <a:lstStyle/>
        <a:p>
          <a:endParaRPr lang="uk-UA"/>
        </a:p>
      </dgm:t>
    </dgm:pt>
    <dgm:pt modelId="{1EF2346D-EC1B-43DE-BFD5-34CE823816A9}" type="pres">
      <dgm:prSet presAssocID="{B47721A3-06DD-4E55-B9DE-81A19BA15DA2}" presName="hierRoot3" presStyleCnt="0"/>
      <dgm:spPr/>
    </dgm:pt>
    <dgm:pt modelId="{9C5FA2CE-B2BF-4586-8F7E-4D12AB1D8EE7}" type="pres">
      <dgm:prSet presAssocID="{B47721A3-06DD-4E55-B9DE-81A19BA15DA2}" presName="composite3" presStyleCnt="0"/>
      <dgm:spPr/>
    </dgm:pt>
    <dgm:pt modelId="{0A33078C-0151-4EDF-A75D-2243B01C7600}" type="pres">
      <dgm:prSet presAssocID="{B47721A3-06DD-4E55-B9DE-81A19BA15DA2}" presName="background3" presStyleLbl="node3" presStyleIdx="1" presStyleCnt="5"/>
      <dgm:spPr/>
    </dgm:pt>
    <dgm:pt modelId="{D66C9724-BD85-4CC6-B467-0696B76EAF9D}" type="pres">
      <dgm:prSet presAssocID="{B47721A3-06DD-4E55-B9DE-81A19BA15DA2}" presName="text3" presStyleLbl="fgAcc3" presStyleIdx="1" presStyleCnt="5" custScaleX="125559" custScaleY="25495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A45FA1E-3E52-412C-A3FC-00CAE1174475}" type="pres">
      <dgm:prSet presAssocID="{B47721A3-06DD-4E55-B9DE-81A19BA15DA2}" presName="hierChild4" presStyleCnt="0"/>
      <dgm:spPr/>
    </dgm:pt>
    <dgm:pt modelId="{E0471B62-0998-4018-822D-20584556A163}" type="pres">
      <dgm:prSet presAssocID="{10BFC426-9FD7-499E-B92B-DAB0518BAE6F}" presName="Name17" presStyleLbl="parChTrans1D3" presStyleIdx="2" presStyleCnt="5"/>
      <dgm:spPr/>
      <dgm:t>
        <a:bodyPr/>
        <a:lstStyle/>
        <a:p>
          <a:endParaRPr lang="uk-UA"/>
        </a:p>
      </dgm:t>
    </dgm:pt>
    <dgm:pt modelId="{751B43DE-937B-448E-9F5D-B025086723FB}" type="pres">
      <dgm:prSet presAssocID="{E16BA7D2-6BB5-4562-A117-417415059121}" presName="hierRoot3" presStyleCnt="0"/>
      <dgm:spPr/>
    </dgm:pt>
    <dgm:pt modelId="{2DA84B2D-6ED2-45B4-88CA-E355D7C4DBBD}" type="pres">
      <dgm:prSet presAssocID="{E16BA7D2-6BB5-4562-A117-417415059121}" presName="composite3" presStyleCnt="0"/>
      <dgm:spPr/>
    </dgm:pt>
    <dgm:pt modelId="{94E72AE6-8A7A-47FC-B084-189914F3AA63}" type="pres">
      <dgm:prSet presAssocID="{E16BA7D2-6BB5-4562-A117-417415059121}" presName="background3" presStyleLbl="node3" presStyleIdx="2" presStyleCnt="5"/>
      <dgm:spPr/>
    </dgm:pt>
    <dgm:pt modelId="{97630715-C557-4FAE-ADC9-F6792F206D74}" type="pres">
      <dgm:prSet presAssocID="{E16BA7D2-6BB5-4562-A117-417415059121}" presName="text3" presStyleLbl="fgAcc3" presStyleIdx="2" presStyleCnt="5" custScaleX="121701" custScaleY="254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CDCE6A-941C-4EAA-85EA-D91EE0A8F15D}" type="pres">
      <dgm:prSet presAssocID="{E16BA7D2-6BB5-4562-A117-417415059121}" presName="hierChild4" presStyleCnt="0"/>
      <dgm:spPr/>
    </dgm:pt>
    <dgm:pt modelId="{FA0F4A64-AEBD-42ED-B1B0-F44E95ECF1DE}" type="pres">
      <dgm:prSet presAssocID="{124F9207-39C4-4722-9CA0-9560BE54C5C5}" presName="Name17" presStyleLbl="parChTrans1D3" presStyleIdx="3" presStyleCnt="5"/>
      <dgm:spPr/>
      <dgm:t>
        <a:bodyPr/>
        <a:lstStyle/>
        <a:p>
          <a:endParaRPr lang="uk-UA"/>
        </a:p>
      </dgm:t>
    </dgm:pt>
    <dgm:pt modelId="{EDAC49B4-4633-4809-9DA9-D7D8E63549B9}" type="pres">
      <dgm:prSet presAssocID="{28C3A0A1-6122-45ED-B891-9327D192B4B2}" presName="hierRoot3" presStyleCnt="0"/>
      <dgm:spPr/>
    </dgm:pt>
    <dgm:pt modelId="{9E607C6D-13D1-4FE7-BD66-103FF24F33B7}" type="pres">
      <dgm:prSet presAssocID="{28C3A0A1-6122-45ED-B891-9327D192B4B2}" presName="composite3" presStyleCnt="0"/>
      <dgm:spPr/>
    </dgm:pt>
    <dgm:pt modelId="{D75EEE3E-89F7-4FC1-ACFF-C84B25F6014C}" type="pres">
      <dgm:prSet presAssocID="{28C3A0A1-6122-45ED-B891-9327D192B4B2}" presName="background3" presStyleLbl="node3" presStyleIdx="3" presStyleCnt="5"/>
      <dgm:spPr/>
    </dgm:pt>
    <dgm:pt modelId="{7ACE90B4-8F32-49AF-A832-A59E5BA40068}" type="pres">
      <dgm:prSet presAssocID="{28C3A0A1-6122-45ED-B891-9327D192B4B2}" presName="text3" presStyleLbl="fgAcc3" presStyleIdx="3" presStyleCnt="5" custScaleX="121701" custScaleY="25495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83C5C9C-CA1A-4757-B6D8-E4629E418EDD}" type="pres">
      <dgm:prSet presAssocID="{28C3A0A1-6122-45ED-B891-9327D192B4B2}" presName="hierChild4" presStyleCnt="0"/>
      <dgm:spPr/>
    </dgm:pt>
    <dgm:pt modelId="{69E82812-7A75-443A-8B9D-DB6543859560}" type="pres">
      <dgm:prSet presAssocID="{2832B5A2-B1B4-4917-A541-FBCDBA5237FC}" presName="Name10" presStyleLbl="parChTrans1D2" presStyleIdx="1" presStyleCnt="2"/>
      <dgm:spPr/>
      <dgm:t>
        <a:bodyPr/>
        <a:lstStyle/>
        <a:p>
          <a:endParaRPr lang="uk-UA"/>
        </a:p>
      </dgm:t>
    </dgm:pt>
    <dgm:pt modelId="{BA05A530-7A7C-40D5-AB04-6EA10EAB6B0D}" type="pres">
      <dgm:prSet presAssocID="{354B340E-C7E2-4C0B-8C2E-1768F2C6BE29}" presName="hierRoot2" presStyleCnt="0"/>
      <dgm:spPr/>
    </dgm:pt>
    <dgm:pt modelId="{64B021D1-D6D8-4153-A7ED-1319C5082437}" type="pres">
      <dgm:prSet presAssocID="{354B340E-C7E2-4C0B-8C2E-1768F2C6BE29}" presName="composite2" presStyleCnt="0"/>
      <dgm:spPr/>
    </dgm:pt>
    <dgm:pt modelId="{50D8F8BB-B7F5-4BD2-8D31-C0B5DBBDA4DC}" type="pres">
      <dgm:prSet presAssocID="{354B340E-C7E2-4C0B-8C2E-1768F2C6BE29}" presName="background2" presStyleLbl="node2" presStyleIdx="1" presStyleCnt="2"/>
      <dgm:spPr/>
    </dgm:pt>
    <dgm:pt modelId="{F5F13342-23E1-4BF0-85DD-1398D8D58462}" type="pres">
      <dgm:prSet presAssocID="{354B340E-C7E2-4C0B-8C2E-1768F2C6BE29}" presName="text2" presStyleLbl="fgAcc2" presStyleIdx="1" presStyleCnt="2" custScaleX="251601" custLinFactNeighborX="4615" custLinFactNeighborY="-46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954B70-F98E-4111-9595-722AC9169422}" type="pres">
      <dgm:prSet presAssocID="{354B340E-C7E2-4C0B-8C2E-1768F2C6BE29}" presName="hierChild3" presStyleCnt="0"/>
      <dgm:spPr/>
    </dgm:pt>
    <dgm:pt modelId="{E8BD6653-2ECE-46FF-894C-5C16B413C5D4}" type="pres">
      <dgm:prSet presAssocID="{FA8E4A60-79ED-4A9B-BAB6-49A557A6D185}" presName="Name17" presStyleLbl="parChTrans1D3" presStyleIdx="4" presStyleCnt="5"/>
      <dgm:spPr/>
      <dgm:t>
        <a:bodyPr/>
        <a:lstStyle/>
        <a:p>
          <a:endParaRPr lang="uk-UA"/>
        </a:p>
      </dgm:t>
    </dgm:pt>
    <dgm:pt modelId="{7AE83734-0EF8-45DB-ACBA-D9DF905DE3B7}" type="pres">
      <dgm:prSet presAssocID="{5AAD56E1-3E7B-4ADB-B620-8089D4EAB4FD}" presName="hierRoot3" presStyleCnt="0"/>
      <dgm:spPr/>
    </dgm:pt>
    <dgm:pt modelId="{B1BDC141-6989-4306-B96B-92F187BF18AB}" type="pres">
      <dgm:prSet presAssocID="{5AAD56E1-3E7B-4ADB-B620-8089D4EAB4FD}" presName="composite3" presStyleCnt="0"/>
      <dgm:spPr/>
    </dgm:pt>
    <dgm:pt modelId="{74B24CFE-27CE-4C3C-AB51-F66434BC4BB4}" type="pres">
      <dgm:prSet presAssocID="{5AAD56E1-3E7B-4ADB-B620-8089D4EAB4FD}" presName="background3" presStyleLbl="node3" presStyleIdx="4" presStyleCnt="5"/>
      <dgm:spPr/>
    </dgm:pt>
    <dgm:pt modelId="{77FD74DC-0426-48A4-9CF2-248D59D5130E}" type="pres">
      <dgm:prSet presAssocID="{5AAD56E1-3E7B-4ADB-B620-8089D4EAB4FD}" presName="text3" presStyleLbl="fgAcc3" presStyleIdx="4" presStyleCnt="5" custScaleX="94023" custScaleY="2508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6917B9-EAFD-45C3-ABC5-AEC694E708BC}" type="pres">
      <dgm:prSet presAssocID="{5AAD56E1-3E7B-4ADB-B620-8089D4EAB4FD}" presName="hierChild4" presStyleCnt="0"/>
      <dgm:spPr/>
    </dgm:pt>
  </dgm:ptLst>
  <dgm:cxnLst>
    <dgm:cxn modelId="{2A8CFE81-F11E-4891-B27D-73834F8E1570}" type="presOf" srcId="{8F3E5AE2-66D4-4F55-9759-CEA6BAB4D8EF}" destId="{7C0AFF8E-3326-4918-B2AD-3DC9E2CCF65A}" srcOrd="0" destOrd="0" presId="urn:microsoft.com/office/officeart/2005/8/layout/hierarchy1"/>
    <dgm:cxn modelId="{8C0EE2C8-084E-4CB0-B592-B84EDAB020F6}" type="presOf" srcId="{5AAD56E1-3E7B-4ADB-B620-8089D4EAB4FD}" destId="{77FD74DC-0426-48A4-9CF2-248D59D5130E}" srcOrd="0" destOrd="0" presId="urn:microsoft.com/office/officeart/2005/8/layout/hierarchy1"/>
    <dgm:cxn modelId="{00EF65D2-F619-45A7-AFEA-AE35A0FA16A3}" srcId="{BD5EF073-7822-4E8D-91F9-147C13B5A930}" destId="{7B42B3C0-2A6E-4DC4-8FC7-48CA3F959690}" srcOrd="0" destOrd="0" parTransId="{FCB98E8B-4A2D-4DAF-B423-FBCB3F124A31}" sibTransId="{48B4697E-07D7-4B98-8744-685AC91AF0F7}"/>
    <dgm:cxn modelId="{BDD6C7E2-8D78-45BE-B76A-4D04390D7894}" type="presOf" srcId="{E16BA7D2-6BB5-4562-A117-417415059121}" destId="{97630715-C557-4FAE-ADC9-F6792F206D74}" srcOrd="0" destOrd="0" presId="urn:microsoft.com/office/officeart/2005/8/layout/hierarchy1"/>
    <dgm:cxn modelId="{A1E6B6E5-0B3D-4408-AEAB-34397CB4BEFD}" type="presOf" srcId="{B47721A3-06DD-4E55-B9DE-81A19BA15DA2}" destId="{D66C9724-BD85-4CC6-B467-0696B76EAF9D}" srcOrd="0" destOrd="0" presId="urn:microsoft.com/office/officeart/2005/8/layout/hierarchy1"/>
    <dgm:cxn modelId="{974A0E29-A15F-4393-AF4F-74A2889D8B84}" srcId="{BD5EF073-7822-4E8D-91F9-147C13B5A930}" destId="{354B340E-C7E2-4C0B-8C2E-1768F2C6BE29}" srcOrd="1" destOrd="0" parTransId="{2832B5A2-B1B4-4917-A541-FBCDBA5237FC}" sibTransId="{5A47F5EB-4BEE-4DFF-B07D-86E4417F8BD2}"/>
    <dgm:cxn modelId="{763AF82D-AC6D-4719-B2E6-26D489D82CE7}" type="presOf" srcId="{124F9207-39C4-4722-9CA0-9560BE54C5C5}" destId="{FA0F4A64-AEBD-42ED-B1B0-F44E95ECF1DE}" srcOrd="0" destOrd="0" presId="urn:microsoft.com/office/officeart/2005/8/layout/hierarchy1"/>
    <dgm:cxn modelId="{97148DDD-386A-4245-A2FA-C3E047373437}" type="presOf" srcId="{10BFC426-9FD7-499E-B92B-DAB0518BAE6F}" destId="{E0471B62-0998-4018-822D-20584556A163}" srcOrd="0" destOrd="0" presId="urn:microsoft.com/office/officeart/2005/8/layout/hierarchy1"/>
    <dgm:cxn modelId="{6FA8948A-0C6C-45A3-B893-12AD1B70B47C}" type="presOf" srcId="{60DC9FCD-69B0-4274-B250-561AD59EDE7E}" destId="{992F4FFB-6D05-4C89-805B-8114259EEA0B}" srcOrd="0" destOrd="0" presId="urn:microsoft.com/office/officeart/2005/8/layout/hierarchy1"/>
    <dgm:cxn modelId="{D9A7BC2D-66F6-4D71-9450-0E1903DF8AC6}" type="presOf" srcId="{28C3A0A1-6122-45ED-B891-9327D192B4B2}" destId="{7ACE90B4-8F32-49AF-A832-A59E5BA40068}" srcOrd="0" destOrd="0" presId="urn:microsoft.com/office/officeart/2005/8/layout/hierarchy1"/>
    <dgm:cxn modelId="{87B8F096-1E32-44E4-BC88-C91B41AA3434}" srcId="{7B42B3C0-2A6E-4DC4-8FC7-48CA3F959690}" destId="{B47721A3-06DD-4E55-B9DE-81A19BA15DA2}" srcOrd="1" destOrd="0" parTransId="{FBC17B0F-11A6-4139-9EB9-B02C1E26E764}" sibTransId="{B4DC225D-F4D5-47AE-8E68-907EB9BC3010}"/>
    <dgm:cxn modelId="{049BACCF-BDE8-402B-A9D6-C728907BD580}" srcId="{7B42B3C0-2A6E-4DC4-8FC7-48CA3F959690}" destId="{28C3A0A1-6122-45ED-B891-9327D192B4B2}" srcOrd="3" destOrd="0" parTransId="{124F9207-39C4-4722-9CA0-9560BE54C5C5}" sibTransId="{1EFD3BD0-E5F6-4156-91F0-F3A38FB74212}"/>
    <dgm:cxn modelId="{7686D4FC-28CD-4764-BDAC-8D8E77E6A2C4}" srcId="{7B42B3C0-2A6E-4DC4-8FC7-48CA3F959690}" destId="{7A5040CD-EE70-4F9D-8FFB-078ABC7DACA5}" srcOrd="0" destOrd="0" parTransId="{60DC9FCD-69B0-4274-B250-561AD59EDE7E}" sibTransId="{1E71703F-80F2-465C-BC3C-807376047E9F}"/>
    <dgm:cxn modelId="{94FB6BFB-D501-4011-BF8A-5109CF3C810C}" type="presOf" srcId="{354B340E-C7E2-4C0B-8C2E-1768F2C6BE29}" destId="{F5F13342-23E1-4BF0-85DD-1398D8D58462}" srcOrd="0" destOrd="0" presId="urn:microsoft.com/office/officeart/2005/8/layout/hierarchy1"/>
    <dgm:cxn modelId="{293920DA-1BD8-449C-BC0D-2F71FED191D9}" type="presOf" srcId="{FBC17B0F-11A6-4139-9EB9-B02C1E26E764}" destId="{D16BC759-0C93-4195-AF81-7A409943F98E}" srcOrd="0" destOrd="0" presId="urn:microsoft.com/office/officeart/2005/8/layout/hierarchy1"/>
    <dgm:cxn modelId="{F5D6951B-76A6-4916-83E1-C6F0AEC6B23D}" type="presOf" srcId="{FA8E4A60-79ED-4A9B-BAB6-49A557A6D185}" destId="{E8BD6653-2ECE-46FF-894C-5C16B413C5D4}" srcOrd="0" destOrd="0" presId="urn:microsoft.com/office/officeart/2005/8/layout/hierarchy1"/>
    <dgm:cxn modelId="{1B3CA305-676E-42A3-B98F-5B915C966E76}" type="presOf" srcId="{2832B5A2-B1B4-4917-A541-FBCDBA5237FC}" destId="{69E82812-7A75-443A-8B9D-DB6543859560}" srcOrd="0" destOrd="0" presId="urn:microsoft.com/office/officeart/2005/8/layout/hierarchy1"/>
    <dgm:cxn modelId="{A1254A21-FF4E-4BCC-8A8D-C7B6E1929C68}" type="presOf" srcId="{7B42B3C0-2A6E-4DC4-8FC7-48CA3F959690}" destId="{5F9B135E-04D1-4C4B-9FE4-4942D47B19F0}" srcOrd="0" destOrd="0" presId="urn:microsoft.com/office/officeart/2005/8/layout/hierarchy1"/>
    <dgm:cxn modelId="{62D6339C-47C0-40D2-A6A5-B082E7AADDD9}" type="presOf" srcId="{BD5EF073-7822-4E8D-91F9-147C13B5A930}" destId="{B5C0B98D-BDA2-4E44-892E-206964A6C2B8}" srcOrd="0" destOrd="0" presId="urn:microsoft.com/office/officeart/2005/8/layout/hierarchy1"/>
    <dgm:cxn modelId="{393C6259-F554-4949-898A-196D4886652B}" srcId="{7B42B3C0-2A6E-4DC4-8FC7-48CA3F959690}" destId="{E16BA7D2-6BB5-4562-A117-417415059121}" srcOrd="2" destOrd="0" parTransId="{10BFC426-9FD7-499E-B92B-DAB0518BAE6F}" sibTransId="{6C39E44E-BAF5-40EA-835D-4569F5FCCB40}"/>
    <dgm:cxn modelId="{E81AF022-1028-4D80-A642-B7A0A49D931D}" srcId="{8F3E5AE2-66D4-4F55-9759-CEA6BAB4D8EF}" destId="{BD5EF073-7822-4E8D-91F9-147C13B5A930}" srcOrd="0" destOrd="0" parTransId="{A0EED971-D25A-4383-AE9E-48A64DA02DBD}" sibTransId="{C180EC0B-F24D-4487-AF5B-DA8F3D011D40}"/>
    <dgm:cxn modelId="{5A37471F-D444-4064-BAE5-548BFF5674AE}" srcId="{354B340E-C7E2-4C0B-8C2E-1768F2C6BE29}" destId="{5AAD56E1-3E7B-4ADB-B620-8089D4EAB4FD}" srcOrd="0" destOrd="0" parTransId="{FA8E4A60-79ED-4A9B-BAB6-49A557A6D185}" sibTransId="{AEC384C5-728B-4368-BB37-48E6E553BE58}"/>
    <dgm:cxn modelId="{62F63612-6287-49C8-8320-F0CD63E59DFD}" type="presOf" srcId="{FCB98E8B-4A2D-4DAF-B423-FBCB3F124A31}" destId="{A6E0C9B1-9787-455A-BF3C-A36D5A6ED95C}" srcOrd="0" destOrd="0" presId="urn:microsoft.com/office/officeart/2005/8/layout/hierarchy1"/>
    <dgm:cxn modelId="{DEA81B59-C06D-4C9D-A690-679B65001A9B}" type="presOf" srcId="{7A5040CD-EE70-4F9D-8FFB-078ABC7DACA5}" destId="{A90AB9F3-906B-48C7-A699-0B7F396E388D}" srcOrd="0" destOrd="0" presId="urn:microsoft.com/office/officeart/2005/8/layout/hierarchy1"/>
    <dgm:cxn modelId="{E1C025F4-14F5-475F-9EBE-09BFD54DA60C}" type="presParOf" srcId="{7C0AFF8E-3326-4918-B2AD-3DC9E2CCF65A}" destId="{66C3D68D-0B3E-4349-BC42-29BF0E61AFC5}" srcOrd="0" destOrd="0" presId="urn:microsoft.com/office/officeart/2005/8/layout/hierarchy1"/>
    <dgm:cxn modelId="{910F51A4-87AF-4FC8-AC31-A3181084FEAD}" type="presParOf" srcId="{66C3D68D-0B3E-4349-BC42-29BF0E61AFC5}" destId="{62F4EF19-B32C-49DA-A057-7C6E98459D36}" srcOrd="0" destOrd="0" presId="urn:microsoft.com/office/officeart/2005/8/layout/hierarchy1"/>
    <dgm:cxn modelId="{78AB3657-9949-4EAE-BCCC-6A4C463CA57F}" type="presParOf" srcId="{62F4EF19-B32C-49DA-A057-7C6E98459D36}" destId="{A36C5B66-FF84-4A57-AA17-C92C39352FE4}" srcOrd="0" destOrd="0" presId="urn:microsoft.com/office/officeart/2005/8/layout/hierarchy1"/>
    <dgm:cxn modelId="{A563C333-13F3-436E-8403-4D9E24307C17}" type="presParOf" srcId="{62F4EF19-B32C-49DA-A057-7C6E98459D36}" destId="{B5C0B98D-BDA2-4E44-892E-206964A6C2B8}" srcOrd="1" destOrd="0" presId="urn:microsoft.com/office/officeart/2005/8/layout/hierarchy1"/>
    <dgm:cxn modelId="{EEF3488F-C99B-41C6-AD64-BE1B198E0BED}" type="presParOf" srcId="{66C3D68D-0B3E-4349-BC42-29BF0E61AFC5}" destId="{E9CFA573-054C-40B6-88D7-2A48746EAC6F}" srcOrd="1" destOrd="0" presId="urn:microsoft.com/office/officeart/2005/8/layout/hierarchy1"/>
    <dgm:cxn modelId="{F37D71F1-F650-41BA-9008-EEEB15DAAF72}" type="presParOf" srcId="{E9CFA573-054C-40B6-88D7-2A48746EAC6F}" destId="{A6E0C9B1-9787-455A-BF3C-A36D5A6ED95C}" srcOrd="0" destOrd="0" presId="urn:microsoft.com/office/officeart/2005/8/layout/hierarchy1"/>
    <dgm:cxn modelId="{B9CB9E93-352B-474A-8971-262DD1675212}" type="presParOf" srcId="{E9CFA573-054C-40B6-88D7-2A48746EAC6F}" destId="{74CEB00B-A56B-4E0A-892A-1BD6E922FCB6}" srcOrd="1" destOrd="0" presId="urn:microsoft.com/office/officeart/2005/8/layout/hierarchy1"/>
    <dgm:cxn modelId="{BA5086A5-840B-486E-B00C-6C1D0820A67F}" type="presParOf" srcId="{74CEB00B-A56B-4E0A-892A-1BD6E922FCB6}" destId="{8FD4CF8B-5A1D-4BC5-B89C-0ED78DE4EB22}" srcOrd="0" destOrd="0" presId="urn:microsoft.com/office/officeart/2005/8/layout/hierarchy1"/>
    <dgm:cxn modelId="{73BCCF5F-E66C-433A-BF3B-D7DD567F79F2}" type="presParOf" srcId="{8FD4CF8B-5A1D-4BC5-B89C-0ED78DE4EB22}" destId="{586A1C29-7343-47B3-94A4-10DE004293C0}" srcOrd="0" destOrd="0" presId="urn:microsoft.com/office/officeart/2005/8/layout/hierarchy1"/>
    <dgm:cxn modelId="{1A1D35C3-9C60-42B8-AE5C-C760190B454C}" type="presParOf" srcId="{8FD4CF8B-5A1D-4BC5-B89C-0ED78DE4EB22}" destId="{5F9B135E-04D1-4C4B-9FE4-4942D47B19F0}" srcOrd="1" destOrd="0" presId="urn:microsoft.com/office/officeart/2005/8/layout/hierarchy1"/>
    <dgm:cxn modelId="{33531FA1-4367-4BB2-A19D-D61E1ABC94B4}" type="presParOf" srcId="{74CEB00B-A56B-4E0A-892A-1BD6E922FCB6}" destId="{AB600874-4FB1-4DE5-921C-4039A2700627}" srcOrd="1" destOrd="0" presId="urn:microsoft.com/office/officeart/2005/8/layout/hierarchy1"/>
    <dgm:cxn modelId="{C8D1CAB3-AD70-44E2-A90D-4289BEB675CF}" type="presParOf" srcId="{AB600874-4FB1-4DE5-921C-4039A2700627}" destId="{992F4FFB-6D05-4C89-805B-8114259EEA0B}" srcOrd="0" destOrd="0" presId="urn:microsoft.com/office/officeart/2005/8/layout/hierarchy1"/>
    <dgm:cxn modelId="{FBE23662-3096-415C-AA41-71DFE4072776}" type="presParOf" srcId="{AB600874-4FB1-4DE5-921C-4039A2700627}" destId="{B78BDF55-864B-4DF7-94ED-9629DE89DEC1}" srcOrd="1" destOrd="0" presId="urn:microsoft.com/office/officeart/2005/8/layout/hierarchy1"/>
    <dgm:cxn modelId="{558D1DF3-B81A-4267-8C6D-F7CD6FE4AFC8}" type="presParOf" srcId="{B78BDF55-864B-4DF7-94ED-9629DE89DEC1}" destId="{628DB7E3-8A08-4414-8E17-4D577DA04F69}" srcOrd="0" destOrd="0" presId="urn:microsoft.com/office/officeart/2005/8/layout/hierarchy1"/>
    <dgm:cxn modelId="{3C277106-ED86-44C4-BAA0-3F4891A8BC07}" type="presParOf" srcId="{628DB7E3-8A08-4414-8E17-4D577DA04F69}" destId="{39689009-79CB-4861-A310-A4E96EE0422B}" srcOrd="0" destOrd="0" presId="urn:microsoft.com/office/officeart/2005/8/layout/hierarchy1"/>
    <dgm:cxn modelId="{C1ABBFE6-4AAB-4819-A467-4D3006546E53}" type="presParOf" srcId="{628DB7E3-8A08-4414-8E17-4D577DA04F69}" destId="{A90AB9F3-906B-48C7-A699-0B7F396E388D}" srcOrd="1" destOrd="0" presId="urn:microsoft.com/office/officeart/2005/8/layout/hierarchy1"/>
    <dgm:cxn modelId="{A67768E7-F048-4308-8201-FA338527AE38}" type="presParOf" srcId="{B78BDF55-864B-4DF7-94ED-9629DE89DEC1}" destId="{89C0C062-DD16-4BA5-981D-6CA0BA6337D0}" srcOrd="1" destOrd="0" presId="urn:microsoft.com/office/officeart/2005/8/layout/hierarchy1"/>
    <dgm:cxn modelId="{F95E56E5-C2D8-41F3-97B3-344E486C78E5}" type="presParOf" srcId="{AB600874-4FB1-4DE5-921C-4039A2700627}" destId="{D16BC759-0C93-4195-AF81-7A409943F98E}" srcOrd="2" destOrd="0" presId="urn:microsoft.com/office/officeart/2005/8/layout/hierarchy1"/>
    <dgm:cxn modelId="{565448ED-5EDD-488B-BAFD-2720220B9021}" type="presParOf" srcId="{AB600874-4FB1-4DE5-921C-4039A2700627}" destId="{1EF2346D-EC1B-43DE-BFD5-34CE823816A9}" srcOrd="3" destOrd="0" presId="urn:microsoft.com/office/officeart/2005/8/layout/hierarchy1"/>
    <dgm:cxn modelId="{5B17FA17-6091-45CA-B741-B0FB503838DF}" type="presParOf" srcId="{1EF2346D-EC1B-43DE-BFD5-34CE823816A9}" destId="{9C5FA2CE-B2BF-4586-8F7E-4D12AB1D8EE7}" srcOrd="0" destOrd="0" presId="urn:microsoft.com/office/officeart/2005/8/layout/hierarchy1"/>
    <dgm:cxn modelId="{90A0515D-5EA9-4799-BED5-C357432A9975}" type="presParOf" srcId="{9C5FA2CE-B2BF-4586-8F7E-4D12AB1D8EE7}" destId="{0A33078C-0151-4EDF-A75D-2243B01C7600}" srcOrd="0" destOrd="0" presId="urn:microsoft.com/office/officeart/2005/8/layout/hierarchy1"/>
    <dgm:cxn modelId="{4F2CE01B-BAEA-401E-BE69-955F7EEEA3A9}" type="presParOf" srcId="{9C5FA2CE-B2BF-4586-8F7E-4D12AB1D8EE7}" destId="{D66C9724-BD85-4CC6-B467-0696B76EAF9D}" srcOrd="1" destOrd="0" presId="urn:microsoft.com/office/officeart/2005/8/layout/hierarchy1"/>
    <dgm:cxn modelId="{CF88645A-3808-4F16-9FBA-BAFC32DFBD2E}" type="presParOf" srcId="{1EF2346D-EC1B-43DE-BFD5-34CE823816A9}" destId="{6A45FA1E-3E52-412C-A3FC-00CAE1174475}" srcOrd="1" destOrd="0" presId="urn:microsoft.com/office/officeart/2005/8/layout/hierarchy1"/>
    <dgm:cxn modelId="{AAE6E08C-5BF6-4220-A9CA-5756BE00D288}" type="presParOf" srcId="{AB600874-4FB1-4DE5-921C-4039A2700627}" destId="{E0471B62-0998-4018-822D-20584556A163}" srcOrd="4" destOrd="0" presId="urn:microsoft.com/office/officeart/2005/8/layout/hierarchy1"/>
    <dgm:cxn modelId="{23F025C4-3389-4C35-81A1-48F1E6FC142C}" type="presParOf" srcId="{AB600874-4FB1-4DE5-921C-4039A2700627}" destId="{751B43DE-937B-448E-9F5D-B025086723FB}" srcOrd="5" destOrd="0" presId="urn:microsoft.com/office/officeart/2005/8/layout/hierarchy1"/>
    <dgm:cxn modelId="{659EA601-3B09-4C8A-BC7A-CE070CD96AFD}" type="presParOf" srcId="{751B43DE-937B-448E-9F5D-B025086723FB}" destId="{2DA84B2D-6ED2-45B4-88CA-E355D7C4DBBD}" srcOrd="0" destOrd="0" presId="urn:microsoft.com/office/officeart/2005/8/layout/hierarchy1"/>
    <dgm:cxn modelId="{5D671ED5-BF1A-473F-8F67-1D56411FB55C}" type="presParOf" srcId="{2DA84B2D-6ED2-45B4-88CA-E355D7C4DBBD}" destId="{94E72AE6-8A7A-47FC-B084-189914F3AA63}" srcOrd="0" destOrd="0" presId="urn:microsoft.com/office/officeart/2005/8/layout/hierarchy1"/>
    <dgm:cxn modelId="{563599F8-48F0-49D6-AC52-3ACC191B6197}" type="presParOf" srcId="{2DA84B2D-6ED2-45B4-88CA-E355D7C4DBBD}" destId="{97630715-C557-4FAE-ADC9-F6792F206D74}" srcOrd="1" destOrd="0" presId="urn:microsoft.com/office/officeart/2005/8/layout/hierarchy1"/>
    <dgm:cxn modelId="{CE7E35A9-CA25-45FF-8059-AFB4ACBDC712}" type="presParOf" srcId="{751B43DE-937B-448E-9F5D-B025086723FB}" destId="{4ACDCE6A-941C-4EAA-85EA-D91EE0A8F15D}" srcOrd="1" destOrd="0" presId="urn:microsoft.com/office/officeart/2005/8/layout/hierarchy1"/>
    <dgm:cxn modelId="{0607788A-3C47-4B39-AAB9-E6187AED8555}" type="presParOf" srcId="{AB600874-4FB1-4DE5-921C-4039A2700627}" destId="{FA0F4A64-AEBD-42ED-B1B0-F44E95ECF1DE}" srcOrd="6" destOrd="0" presId="urn:microsoft.com/office/officeart/2005/8/layout/hierarchy1"/>
    <dgm:cxn modelId="{6D19F0B5-AF31-4B13-AB41-6929B425A84C}" type="presParOf" srcId="{AB600874-4FB1-4DE5-921C-4039A2700627}" destId="{EDAC49B4-4633-4809-9DA9-D7D8E63549B9}" srcOrd="7" destOrd="0" presId="urn:microsoft.com/office/officeart/2005/8/layout/hierarchy1"/>
    <dgm:cxn modelId="{C5F8903E-C130-4C7D-AE3D-F89CD0E9A58E}" type="presParOf" srcId="{EDAC49B4-4633-4809-9DA9-D7D8E63549B9}" destId="{9E607C6D-13D1-4FE7-BD66-103FF24F33B7}" srcOrd="0" destOrd="0" presId="urn:microsoft.com/office/officeart/2005/8/layout/hierarchy1"/>
    <dgm:cxn modelId="{6AE81860-EE37-4171-9502-D86E6186578B}" type="presParOf" srcId="{9E607C6D-13D1-4FE7-BD66-103FF24F33B7}" destId="{D75EEE3E-89F7-4FC1-ACFF-C84B25F6014C}" srcOrd="0" destOrd="0" presId="urn:microsoft.com/office/officeart/2005/8/layout/hierarchy1"/>
    <dgm:cxn modelId="{D40AA756-3DD3-4E62-86B8-FDA9A931D66A}" type="presParOf" srcId="{9E607C6D-13D1-4FE7-BD66-103FF24F33B7}" destId="{7ACE90B4-8F32-49AF-A832-A59E5BA40068}" srcOrd="1" destOrd="0" presId="urn:microsoft.com/office/officeart/2005/8/layout/hierarchy1"/>
    <dgm:cxn modelId="{2B535CB1-CC56-4C48-B505-962D8F10D0DE}" type="presParOf" srcId="{EDAC49B4-4633-4809-9DA9-D7D8E63549B9}" destId="{283C5C9C-CA1A-4757-B6D8-E4629E418EDD}" srcOrd="1" destOrd="0" presId="urn:microsoft.com/office/officeart/2005/8/layout/hierarchy1"/>
    <dgm:cxn modelId="{30B6E56E-A4AC-46B2-B0E8-D78D3B24D0C3}" type="presParOf" srcId="{E9CFA573-054C-40B6-88D7-2A48746EAC6F}" destId="{69E82812-7A75-443A-8B9D-DB6543859560}" srcOrd="2" destOrd="0" presId="urn:microsoft.com/office/officeart/2005/8/layout/hierarchy1"/>
    <dgm:cxn modelId="{44355128-0786-48F0-B708-604182D863F4}" type="presParOf" srcId="{E9CFA573-054C-40B6-88D7-2A48746EAC6F}" destId="{BA05A530-7A7C-40D5-AB04-6EA10EAB6B0D}" srcOrd="3" destOrd="0" presId="urn:microsoft.com/office/officeart/2005/8/layout/hierarchy1"/>
    <dgm:cxn modelId="{9C62F1DD-0FBB-4E9F-B4DD-D1F76F1A0512}" type="presParOf" srcId="{BA05A530-7A7C-40D5-AB04-6EA10EAB6B0D}" destId="{64B021D1-D6D8-4153-A7ED-1319C5082437}" srcOrd="0" destOrd="0" presId="urn:microsoft.com/office/officeart/2005/8/layout/hierarchy1"/>
    <dgm:cxn modelId="{115AEEA9-2B6E-4957-8C09-FC2742C6F856}" type="presParOf" srcId="{64B021D1-D6D8-4153-A7ED-1319C5082437}" destId="{50D8F8BB-B7F5-4BD2-8D31-C0B5DBBDA4DC}" srcOrd="0" destOrd="0" presId="urn:microsoft.com/office/officeart/2005/8/layout/hierarchy1"/>
    <dgm:cxn modelId="{599032FC-4096-4CA5-BAB6-EC4609C22D4D}" type="presParOf" srcId="{64B021D1-D6D8-4153-A7ED-1319C5082437}" destId="{F5F13342-23E1-4BF0-85DD-1398D8D58462}" srcOrd="1" destOrd="0" presId="urn:microsoft.com/office/officeart/2005/8/layout/hierarchy1"/>
    <dgm:cxn modelId="{872112A3-475D-4C22-9F48-8332731578DA}" type="presParOf" srcId="{BA05A530-7A7C-40D5-AB04-6EA10EAB6B0D}" destId="{D0954B70-F98E-4111-9595-722AC9169422}" srcOrd="1" destOrd="0" presId="urn:microsoft.com/office/officeart/2005/8/layout/hierarchy1"/>
    <dgm:cxn modelId="{3E6FD63D-96E4-4A5E-846B-95FF39BDBD25}" type="presParOf" srcId="{D0954B70-F98E-4111-9595-722AC9169422}" destId="{E8BD6653-2ECE-46FF-894C-5C16B413C5D4}" srcOrd="0" destOrd="0" presId="urn:microsoft.com/office/officeart/2005/8/layout/hierarchy1"/>
    <dgm:cxn modelId="{A769FF6E-A71B-4354-9474-1EF5AC5507EF}" type="presParOf" srcId="{D0954B70-F98E-4111-9595-722AC9169422}" destId="{7AE83734-0EF8-45DB-ACBA-D9DF905DE3B7}" srcOrd="1" destOrd="0" presId="urn:microsoft.com/office/officeart/2005/8/layout/hierarchy1"/>
    <dgm:cxn modelId="{81F10C4D-BCD1-4287-9A86-FAE26A20DAA8}" type="presParOf" srcId="{7AE83734-0EF8-45DB-ACBA-D9DF905DE3B7}" destId="{B1BDC141-6989-4306-B96B-92F187BF18AB}" srcOrd="0" destOrd="0" presId="urn:microsoft.com/office/officeart/2005/8/layout/hierarchy1"/>
    <dgm:cxn modelId="{8E873491-7376-4E3E-ACB8-CD689CD29685}" type="presParOf" srcId="{B1BDC141-6989-4306-B96B-92F187BF18AB}" destId="{74B24CFE-27CE-4C3C-AB51-F66434BC4BB4}" srcOrd="0" destOrd="0" presId="urn:microsoft.com/office/officeart/2005/8/layout/hierarchy1"/>
    <dgm:cxn modelId="{D2809FBE-A8F2-4B8B-BBCD-3CF3D5DACDDE}" type="presParOf" srcId="{B1BDC141-6989-4306-B96B-92F187BF18AB}" destId="{77FD74DC-0426-48A4-9CF2-248D59D5130E}" srcOrd="1" destOrd="0" presId="urn:microsoft.com/office/officeart/2005/8/layout/hierarchy1"/>
    <dgm:cxn modelId="{B9BA1DCC-E65F-43AB-8339-53B8468FD8CF}" type="presParOf" srcId="{7AE83734-0EF8-45DB-ACBA-D9DF905DE3B7}" destId="{2E6917B9-EAFD-45C3-ABC5-AEC694E708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FD51550-D8DB-4573-8759-396469A14A40}" type="doc">
      <dgm:prSet loTypeId="urn:microsoft.com/office/officeart/2005/8/layout/venn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B114146-D064-446C-BC2D-23D3617D5505}">
      <dgm:prSet phldrT="[Текст]"/>
      <dgm:spPr/>
      <dgm:t>
        <a:bodyPr/>
        <a:lstStyle/>
        <a:p>
          <a:r>
            <a:rPr lang="uk-UA" dirty="0" smtClean="0">
              <a:latin typeface="Cambria" pitchFamily="18" charset="0"/>
              <a:ea typeface="Cambria" pitchFamily="18" charset="0"/>
            </a:rPr>
            <a:t>Придбання ПММ               6</a:t>
          </a:r>
          <a:r>
            <a:rPr lang="en-US" dirty="0" smtClean="0">
              <a:latin typeface="Cambria" pitchFamily="18" charset="0"/>
              <a:ea typeface="Cambria" pitchFamily="18" charset="0"/>
            </a:rPr>
            <a:t>0</a:t>
          </a:r>
          <a:r>
            <a:rPr lang="uk-UA" dirty="0" smtClean="0">
              <a:latin typeface="Cambria" pitchFamily="18" charset="0"/>
              <a:ea typeface="Cambria" pitchFamily="18" charset="0"/>
            </a:rPr>
            <a:t>,0 тис. грн.</a:t>
          </a:r>
          <a:endParaRPr lang="uk-UA" dirty="0">
            <a:latin typeface="Cambria" pitchFamily="18" charset="0"/>
            <a:ea typeface="Cambria" pitchFamily="18" charset="0"/>
          </a:endParaRPr>
        </a:p>
      </dgm:t>
    </dgm:pt>
    <dgm:pt modelId="{962B632F-14BA-48EB-8736-EB2CA5D3A8DE}" type="parTrans" cxnId="{532EBEE2-0B7D-4679-BFD9-8F1D6DE0B77E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65BF952C-0FBA-4E1E-921A-04E24E0D978D}" type="sibTrans" cxnId="{532EBEE2-0B7D-4679-BFD9-8F1D6DE0B77E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58C9DA28-6C82-475B-A37D-49B2B48AB108}">
      <dgm:prSet phldrT="[Текст]"/>
      <dgm:spPr/>
      <dgm:t>
        <a:bodyPr/>
        <a:lstStyle/>
        <a:p>
          <a:r>
            <a:rPr lang="uk-UA" dirty="0" smtClean="0">
              <a:latin typeface="Cambria" pitchFamily="18" charset="0"/>
              <a:ea typeface="Cambria" pitchFamily="18" charset="0"/>
            </a:rPr>
            <a:t>Будівельні матеріали для усунення аварій в житловому фонді           142,5 тис. грн.</a:t>
          </a:r>
          <a:endParaRPr lang="uk-UA" dirty="0">
            <a:latin typeface="Cambria" pitchFamily="18" charset="0"/>
            <a:ea typeface="Cambria" pitchFamily="18" charset="0"/>
          </a:endParaRPr>
        </a:p>
      </dgm:t>
    </dgm:pt>
    <dgm:pt modelId="{5E7ADD72-A2AE-494E-B534-478DCC055525}" type="parTrans" cxnId="{1266CF3E-5951-4E75-9A0E-E041FC52593D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98B61400-A9F3-4E2B-9062-BA88D82995C3}" type="sibTrans" cxnId="{1266CF3E-5951-4E75-9A0E-E041FC52593D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7E9A5898-F5F3-487D-8A12-57315FB212C4}">
      <dgm:prSet phldrT="[Текст]"/>
      <dgm:spPr/>
      <dgm:t>
        <a:bodyPr/>
        <a:lstStyle/>
        <a:p>
          <a:r>
            <a:rPr lang="uk-UA" dirty="0" smtClean="0">
              <a:latin typeface="Cambria" pitchFamily="18" charset="0"/>
              <a:ea typeface="Cambria" pitchFamily="18" charset="0"/>
            </a:rPr>
            <a:t>Поновлення та зберігання місцевого продовольчого резерву        147,5 тис. грн.</a:t>
          </a:r>
          <a:endParaRPr lang="uk-UA" dirty="0">
            <a:latin typeface="Cambria" pitchFamily="18" charset="0"/>
            <a:ea typeface="Cambria" pitchFamily="18" charset="0"/>
          </a:endParaRPr>
        </a:p>
      </dgm:t>
    </dgm:pt>
    <dgm:pt modelId="{CAD217E4-2C73-4549-8BDB-6FE01AADC6EF}" type="parTrans" cxnId="{EB585D5C-72AC-4BA7-A05F-201441F1E33A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08846A54-395B-4A32-B0C2-7973E1B6711A}" type="sibTrans" cxnId="{EB585D5C-72AC-4BA7-A05F-201441F1E33A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AEDD8B56-0E09-4ED0-A819-284AFF886E34}" type="pres">
      <dgm:prSet presAssocID="{2FD51550-D8DB-4573-8759-396469A14A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881B49C-D3AC-416C-BE11-3648E9BFF306}" type="pres">
      <dgm:prSet presAssocID="{3B114146-D064-446C-BC2D-23D3617D5505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04E9E7-55D4-4073-B413-B10EDB43F21D}" type="pres">
      <dgm:prSet presAssocID="{65BF952C-0FBA-4E1E-921A-04E24E0D978D}" presName="space" presStyleCnt="0"/>
      <dgm:spPr/>
    </dgm:pt>
    <dgm:pt modelId="{092CB07D-6BFA-4898-8CC4-BBB540412BD5}" type="pres">
      <dgm:prSet presAssocID="{58C9DA28-6C82-475B-A37D-49B2B48AB108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09B8A2-1C84-4354-B6C5-464FA51F5AC2}" type="pres">
      <dgm:prSet presAssocID="{98B61400-A9F3-4E2B-9062-BA88D82995C3}" presName="space" presStyleCnt="0"/>
      <dgm:spPr/>
    </dgm:pt>
    <dgm:pt modelId="{D4609FF9-ED4C-4B19-8C4E-DA9B858067CC}" type="pres">
      <dgm:prSet presAssocID="{7E9A5898-F5F3-487D-8A12-57315FB212C4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6080751-2F60-41B5-B18B-DB7AC764B57A}" type="presOf" srcId="{3B114146-D064-446C-BC2D-23D3617D5505}" destId="{F881B49C-D3AC-416C-BE11-3648E9BFF306}" srcOrd="0" destOrd="0" presId="urn:microsoft.com/office/officeart/2005/8/layout/venn3"/>
    <dgm:cxn modelId="{3EBD29A0-B758-4C89-B16C-A41BDB71547E}" type="presOf" srcId="{7E9A5898-F5F3-487D-8A12-57315FB212C4}" destId="{D4609FF9-ED4C-4B19-8C4E-DA9B858067CC}" srcOrd="0" destOrd="0" presId="urn:microsoft.com/office/officeart/2005/8/layout/venn3"/>
    <dgm:cxn modelId="{532EBEE2-0B7D-4679-BFD9-8F1D6DE0B77E}" srcId="{2FD51550-D8DB-4573-8759-396469A14A40}" destId="{3B114146-D064-446C-BC2D-23D3617D5505}" srcOrd="0" destOrd="0" parTransId="{962B632F-14BA-48EB-8736-EB2CA5D3A8DE}" sibTransId="{65BF952C-0FBA-4E1E-921A-04E24E0D978D}"/>
    <dgm:cxn modelId="{5CCEE5B3-2805-4293-A93E-64970FEFB6A8}" type="presOf" srcId="{2FD51550-D8DB-4573-8759-396469A14A40}" destId="{AEDD8B56-0E09-4ED0-A819-284AFF886E34}" srcOrd="0" destOrd="0" presId="urn:microsoft.com/office/officeart/2005/8/layout/venn3"/>
    <dgm:cxn modelId="{EB585D5C-72AC-4BA7-A05F-201441F1E33A}" srcId="{2FD51550-D8DB-4573-8759-396469A14A40}" destId="{7E9A5898-F5F3-487D-8A12-57315FB212C4}" srcOrd="2" destOrd="0" parTransId="{CAD217E4-2C73-4549-8BDB-6FE01AADC6EF}" sibTransId="{08846A54-395B-4A32-B0C2-7973E1B6711A}"/>
    <dgm:cxn modelId="{1266CF3E-5951-4E75-9A0E-E041FC52593D}" srcId="{2FD51550-D8DB-4573-8759-396469A14A40}" destId="{58C9DA28-6C82-475B-A37D-49B2B48AB108}" srcOrd="1" destOrd="0" parTransId="{5E7ADD72-A2AE-494E-B534-478DCC055525}" sibTransId="{98B61400-A9F3-4E2B-9062-BA88D82995C3}"/>
    <dgm:cxn modelId="{98514BFE-9E40-4EE9-A4B1-1E774B11AB19}" type="presOf" srcId="{58C9DA28-6C82-475B-A37D-49B2B48AB108}" destId="{092CB07D-6BFA-4898-8CC4-BBB540412BD5}" srcOrd="0" destOrd="0" presId="urn:microsoft.com/office/officeart/2005/8/layout/venn3"/>
    <dgm:cxn modelId="{80A2C4B2-6ECE-432F-9585-FBEAAC7BF9AE}" type="presParOf" srcId="{AEDD8B56-0E09-4ED0-A819-284AFF886E34}" destId="{F881B49C-D3AC-416C-BE11-3648E9BFF306}" srcOrd="0" destOrd="0" presId="urn:microsoft.com/office/officeart/2005/8/layout/venn3"/>
    <dgm:cxn modelId="{289D71FF-EECF-4C39-8511-99CD2FB9A15D}" type="presParOf" srcId="{AEDD8B56-0E09-4ED0-A819-284AFF886E34}" destId="{4B04E9E7-55D4-4073-B413-B10EDB43F21D}" srcOrd="1" destOrd="0" presId="urn:microsoft.com/office/officeart/2005/8/layout/venn3"/>
    <dgm:cxn modelId="{D9B752CA-A6AE-4C54-BBE3-F73E069E6300}" type="presParOf" srcId="{AEDD8B56-0E09-4ED0-A819-284AFF886E34}" destId="{092CB07D-6BFA-4898-8CC4-BBB540412BD5}" srcOrd="2" destOrd="0" presId="urn:microsoft.com/office/officeart/2005/8/layout/venn3"/>
    <dgm:cxn modelId="{2E7CA960-B087-46B6-BE95-077F2FC45138}" type="presParOf" srcId="{AEDD8B56-0E09-4ED0-A819-284AFF886E34}" destId="{DD09B8A2-1C84-4354-B6C5-464FA51F5AC2}" srcOrd="3" destOrd="0" presId="urn:microsoft.com/office/officeart/2005/8/layout/venn3"/>
    <dgm:cxn modelId="{2F83BA2C-338A-4EDB-8782-3D3034C83E6A}" type="presParOf" srcId="{AEDD8B56-0E09-4ED0-A819-284AFF886E34}" destId="{D4609FF9-ED4C-4B19-8C4E-DA9B858067C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3F82BD-2D2C-441E-B0EB-45F20F7D93CD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9B0F3408-AA3B-46C9-A06E-C5CB15907CCF}">
      <dgm:prSet phldrT="[Текст]"/>
      <dgm:spPr/>
      <dgm:t>
        <a:bodyPr/>
        <a:lstStyle/>
        <a:p>
          <a:r>
            <a:rPr lang="uk-UA" b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Тютюн           2 800,0 тис. грн. </a:t>
          </a:r>
          <a:endParaRPr lang="uk-UA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9F91645B-8E27-4754-9762-591FFB232F0D}" type="parTrans" cxnId="{2960089E-AA3C-45A3-9B1D-31CDC2AA271E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F9271F0A-BE3A-46CF-8C6C-43ED6D5C557B}" type="sibTrans" cxnId="{2960089E-AA3C-45A3-9B1D-31CDC2AA271E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2B9A0DBB-22A5-4DED-801B-23F675046BA7}">
      <dgm:prSet phldrT="[Текст]"/>
      <dgm:spPr/>
      <dgm:t>
        <a:bodyPr/>
        <a:lstStyle/>
        <a:p>
          <a:r>
            <a:rPr lang="uk-UA" b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Пальне        3 230,0 тис. грн.  </a:t>
          </a:r>
          <a:endParaRPr lang="uk-UA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88F80F5E-1C6E-4773-9FE7-67F75C5A7A8D}" type="parTrans" cxnId="{5F26014C-379F-4945-A155-1F2462D5D5E4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6A3C0EB5-AE86-43D1-861D-A0C061D3914E}" type="sibTrans" cxnId="{5F26014C-379F-4945-A155-1F2462D5D5E4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08059F85-24B2-46D5-98E2-F5036892DEB7}">
      <dgm:prSet phldrT="[Текст]"/>
      <dgm:spPr/>
      <dgm:t>
        <a:bodyPr/>
        <a:lstStyle/>
        <a:p>
          <a:r>
            <a:rPr lang="uk-UA" b="1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Алкоголь  4 800,0 тис. грн. </a:t>
          </a:r>
          <a:endParaRPr lang="uk-UA" b="1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30E1B406-201D-4E57-A232-55EDEE7F2B4F}" type="parTrans" cxnId="{AF94DB8A-5FA4-4FF9-9523-DB74729AEB12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020E89C6-7AFD-4D47-8594-A7139BEA6523}" type="sibTrans" cxnId="{AF94DB8A-5FA4-4FF9-9523-DB74729AEB12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B7E50083-414C-4260-9AB0-82057A06C739}">
      <dgm:prSet phldrT="[Текст]" custT="1"/>
      <dgm:spPr/>
      <dgm:t>
        <a:bodyPr/>
        <a:lstStyle/>
        <a:p>
          <a:r>
            <a:rPr lang="uk-UA" sz="2500" b="1" dirty="0" smtClean="0">
              <a:latin typeface="Cambria" pitchFamily="18" charset="0"/>
              <a:ea typeface="Cambria" pitchFamily="18" charset="0"/>
            </a:rPr>
            <a:t>10 830,0 тис. грн.</a:t>
          </a:r>
          <a:endParaRPr lang="uk-UA" sz="2500" b="1" dirty="0">
            <a:latin typeface="Cambria" pitchFamily="18" charset="0"/>
            <a:ea typeface="Cambria" pitchFamily="18" charset="0"/>
          </a:endParaRPr>
        </a:p>
      </dgm:t>
    </dgm:pt>
    <dgm:pt modelId="{0B51F9B1-B1DB-431F-8281-214D43FC6C8C}" type="parTrans" cxnId="{8384F4D4-4F8B-411B-A225-A76B136EB884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28F6336A-AA8D-47DF-9725-BBDD6C576E56}" type="sibTrans" cxnId="{8384F4D4-4F8B-411B-A225-A76B136EB884}">
      <dgm:prSet/>
      <dgm:spPr/>
      <dgm:t>
        <a:bodyPr/>
        <a:lstStyle/>
        <a:p>
          <a:endParaRPr lang="uk-UA">
            <a:latin typeface="Cambria" pitchFamily="18" charset="0"/>
            <a:ea typeface="Cambria" pitchFamily="18" charset="0"/>
          </a:endParaRPr>
        </a:p>
      </dgm:t>
    </dgm:pt>
    <dgm:pt modelId="{131E2B29-D47A-4D46-861D-81CB2BBEB99C}" type="pres">
      <dgm:prSet presAssocID="{0D3F82BD-2D2C-441E-B0EB-45F20F7D93C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5783A07-A26E-4AA2-8C62-CE80393264FE}" type="pres">
      <dgm:prSet presAssocID="{0D3F82BD-2D2C-441E-B0EB-45F20F7D93CD}" presName="ellipse" presStyleLbl="trBgShp" presStyleIdx="0" presStyleCnt="1"/>
      <dgm:spPr/>
      <dgm:t>
        <a:bodyPr/>
        <a:lstStyle/>
        <a:p>
          <a:endParaRPr lang="uk-UA"/>
        </a:p>
      </dgm:t>
    </dgm:pt>
    <dgm:pt modelId="{C021AEA6-7840-4B2D-BB57-1E4F7BCF9E7B}" type="pres">
      <dgm:prSet presAssocID="{0D3F82BD-2D2C-441E-B0EB-45F20F7D93CD}" presName="arrow1" presStyleLbl="fgShp" presStyleIdx="0" presStyleCnt="1" custLinFactNeighborX="9270" custLinFactNeighborY="43547"/>
      <dgm:spPr/>
      <dgm:t>
        <a:bodyPr/>
        <a:lstStyle/>
        <a:p>
          <a:endParaRPr lang="uk-UA"/>
        </a:p>
      </dgm:t>
    </dgm:pt>
    <dgm:pt modelId="{FFC716D2-E7A9-432D-81F2-9BB6549B695E}" type="pres">
      <dgm:prSet presAssocID="{0D3F82BD-2D2C-441E-B0EB-45F20F7D93C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668547-1B81-45E8-BE49-A01156BBAB81}" type="pres">
      <dgm:prSet presAssocID="{2B9A0DBB-22A5-4DED-801B-23F675046BA7}" presName="item1" presStyleLbl="node1" presStyleIdx="0" presStyleCnt="3" custScaleX="137994" custScaleY="117541" custLinFactNeighborX="-3673" custLinFactNeighborY="195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01D91B-1D28-4315-B038-20A1F3D83C46}" type="pres">
      <dgm:prSet presAssocID="{08059F85-24B2-46D5-98E2-F5036892DEB7}" presName="item2" presStyleLbl="node1" presStyleIdx="1" presStyleCnt="3" custScaleX="137994" custScaleY="1175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08C43A-EA9D-4AA8-ACF0-21B29BB7A567}" type="pres">
      <dgm:prSet presAssocID="{B7E50083-414C-4260-9AB0-82057A06C739}" presName="item3" presStyleLbl="node1" presStyleIdx="2" presStyleCnt="3" custScaleX="137994" custScaleY="117541" custLinFactNeighborX="22229" custLinFactNeighborY="112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DAC1BF-82EA-4D9B-A6B8-72A14B6172DB}" type="pres">
      <dgm:prSet presAssocID="{0D3F82BD-2D2C-441E-B0EB-45F20F7D93CD}" presName="funnel" presStyleLbl="trAlignAcc1" presStyleIdx="0" presStyleCnt="1" custScaleX="127280" custScaleY="112102" custLinFactNeighborX="1028" custLinFactNeighborY="6474"/>
      <dgm:spPr/>
      <dgm:t>
        <a:bodyPr/>
        <a:lstStyle/>
        <a:p>
          <a:endParaRPr lang="uk-UA"/>
        </a:p>
      </dgm:t>
    </dgm:pt>
  </dgm:ptLst>
  <dgm:cxnLst>
    <dgm:cxn modelId="{A26033B7-61F0-417A-88C2-4503F011819D}" type="presOf" srcId="{0D3F82BD-2D2C-441E-B0EB-45F20F7D93CD}" destId="{131E2B29-D47A-4D46-861D-81CB2BBEB99C}" srcOrd="0" destOrd="0" presId="urn:microsoft.com/office/officeart/2005/8/layout/funnel1"/>
    <dgm:cxn modelId="{E92FB4A2-4CCE-4EB2-9221-713AF8549AD7}" type="presOf" srcId="{08059F85-24B2-46D5-98E2-F5036892DEB7}" destId="{52668547-1B81-45E8-BE49-A01156BBAB81}" srcOrd="0" destOrd="0" presId="urn:microsoft.com/office/officeart/2005/8/layout/funnel1"/>
    <dgm:cxn modelId="{8384F4D4-4F8B-411B-A225-A76B136EB884}" srcId="{0D3F82BD-2D2C-441E-B0EB-45F20F7D93CD}" destId="{B7E50083-414C-4260-9AB0-82057A06C739}" srcOrd="3" destOrd="0" parTransId="{0B51F9B1-B1DB-431F-8281-214D43FC6C8C}" sibTransId="{28F6336A-AA8D-47DF-9725-BBDD6C576E56}"/>
    <dgm:cxn modelId="{0AD9A0E8-69CB-42B6-9306-5BCC261924F8}" type="presOf" srcId="{B7E50083-414C-4260-9AB0-82057A06C739}" destId="{FFC716D2-E7A9-432D-81F2-9BB6549B695E}" srcOrd="0" destOrd="0" presId="urn:microsoft.com/office/officeart/2005/8/layout/funnel1"/>
    <dgm:cxn modelId="{2960089E-AA3C-45A3-9B1D-31CDC2AA271E}" srcId="{0D3F82BD-2D2C-441E-B0EB-45F20F7D93CD}" destId="{9B0F3408-AA3B-46C9-A06E-C5CB15907CCF}" srcOrd="0" destOrd="0" parTransId="{9F91645B-8E27-4754-9762-591FFB232F0D}" sibTransId="{F9271F0A-BE3A-46CF-8C6C-43ED6D5C557B}"/>
    <dgm:cxn modelId="{C5D0BB53-6413-4A84-B588-BAA4C23CC896}" type="presOf" srcId="{2B9A0DBB-22A5-4DED-801B-23F675046BA7}" destId="{3F01D91B-1D28-4315-B038-20A1F3D83C46}" srcOrd="0" destOrd="0" presId="urn:microsoft.com/office/officeart/2005/8/layout/funnel1"/>
    <dgm:cxn modelId="{7DBF1AE3-77EF-418A-A053-2FE2A77EC71E}" type="presOf" srcId="{9B0F3408-AA3B-46C9-A06E-C5CB15907CCF}" destId="{0E08C43A-EA9D-4AA8-ACF0-21B29BB7A567}" srcOrd="0" destOrd="0" presId="urn:microsoft.com/office/officeart/2005/8/layout/funnel1"/>
    <dgm:cxn modelId="{5F26014C-379F-4945-A155-1F2462D5D5E4}" srcId="{0D3F82BD-2D2C-441E-B0EB-45F20F7D93CD}" destId="{2B9A0DBB-22A5-4DED-801B-23F675046BA7}" srcOrd="1" destOrd="0" parTransId="{88F80F5E-1C6E-4773-9FE7-67F75C5A7A8D}" sibTransId="{6A3C0EB5-AE86-43D1-861D-A0C061D3914E}"/>
    <dgm:cxn modelId="{AF94DB8A-5FA4-4FF9-9523-DB74729AEB12}" srcId="{0D3F82BD-2D2C-441E-B0EB-45F20F7D93CD}" destId="{08059F85-24B2-46D5-98E2-F5036892DEB7}" srcOrd="2" destOrd="0" parTransId="{30E1B406-201D-4E57-A232-55EDEE7F2B4F}" sibTransId="{020E89C6-7AFD-4D47-8594-A7139BEA6523}"/>
    <dgm:cxn modelId="{BA85C920-67A5-48C7-88BA-CB2E649550BF}" type="presParOf" srcId="{131E2B29-D47A-4D46-861D-81CB2BBEB99C}" destId="{35783A07-A26E-4AA2-8C62-CE80393264FE}" srcOrd="0" destOrd="0" presId="urn:microsoft.com/office/officeart/2005/8/layout/funnel1"/>
    <dgm:cxn modelId="{C57A8255-1503-4630-9E46-6B88EE897F21}" type="presParOf" srcId="{131E2B29-D47A-4D46-861D-81CB2BBEB99C}" destId="{C021AEA6-7840-4B2D-BB57-1E4F7BCF9E7B}" srcOrd="1" destOrd="0" presId="urn:microsoft.com/office/officeart/2005/8/layout/funnel1"/>
    <dgm:cxn modelId="{F328567C-0676-4365-A539-E9262867BB33}" type="presParOf" srcId="{131E2B29-D47A-4D46-861D-81CB2BBEB99C}" destId="{FFC716D2-E7A9-432D-81F2-9BB6549B695E}" srcOrd="2" destOrd="0" presId="urn:microsoft.com/office/officeart/2005/8/layout/funnel1"/>
    <dgm:cxn modelId="{ECD5F853-081D-4043-8581-62E97B4A64FC}" type="presParOf" srcId="{131E2B29-D47A-4D46-861D-81CB2BBEB99C}" destId="{52668547-1B81-45E8-BE49-A01156BBAB81}" srcOrd="3" destOrd="0" presId="urn:microsoft.com/office/officeart/2005/8/layout/funnel1"/>
    <dgm:cxn modelId="{884A1257-E623-49B7-B0ED-505E8AB78C9F}" type="presParOf" srcId="{131E2B29-D47A-4D46-861D-81CB2BBEB99C}" destId="{3F01D91B-1D28-4315-B038-20A1F3D83C46}" srcOrd="4" destOrd="0" presId="urn:microsoft.com/office/officeart/2005/8/layout/funnel1"/>
    <dgm:cxn modelId="{BA7B2B36-013B-45ED-826D-5DD84AECB64B}" type="presParOf" srcId="{131E2B29-D47A-4D46-861D-81CB2BBEB99C}" destId="{0E08C43A-EA9D-4AA8-ACF0-21B29BB7A567}" srcOrd="5" destOrd="0" presId="urn:microsoft.com/office/officeart/2005/8/layout/funnel1"/>
    <dgm:cxn modelId="{BC7EB006-9894-4B45-9026-3059142F1270}" type="presParOf" srcId="{131E2B29-D47A-4D46-861D-81CB2BBEB99C}" destId="{37DAC1BF-82EA-4D9B-A6B8-72A14B6172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198631-68F9-432E-B186-685A8AD92C3F}" type="doc">
      <dgm:prSet loTypeId="urn:microsoft.com/office/officeart/2009/3/layout/Phased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7F4C48-9AD6-4D0C-B80A-5599C0603AEF}">
      <dgm:prSet phldrT="[Текст]" custT="1"/>
      <dgm:spPr/>
      <dgm:t>
        <a:bodyPr/>
        <a:lstStyle/>
        <a:p>
          <a:r>
            <a:rPr lang="uk-UA" sz="1500" b="1" dirty="0" smtClean="0">
              <a:latin typeface="Cambria" pitchFamily="18" charset="0"/>
              <a:ea typeface="Cambria" pitchFamily="18" charset="0"/>
            </a:rPr>
            <a:t>Власні надходження бюджетних установ            393,6 тис. грн.</a:t>
          </a:r>
          <a:endParaRPr lang="ru-RU" sz="1500" dirty="0"/>
        </a:p>
      </dgm:t>
    </dgm:pt>
    <dgm:pt modelId="{52D6E4EA-8DF3-4B1D-9BBD-C4CDE2A6B9E9}" type="parTrans" cxnId="{00F9BD56-DA45-4D4C-9187-9E3724EFEBA3}">
      <dgm:prSet/>
      <dgm:spPr/>
      <dgm:t>
        <a:bodyPr/>
        <a:lstStyle/>
        <a:p>
          <a:endParaRPr lang="ru-RU"/>
        </a:p>
      </dgm:t>
    </dgm:pt>
    <dgm:pt modelId="{9C43B744-6E5E-429D-ACA5-F18867A1B50B}" type="sibTrans" cxnId="{00F9BD56-DA45-4D4C-9187-9E3724EFEBA3}">
      <dgm:prSet/>
      <dgm:spPr/>
      <dgm:t>
        <a:bodyPr/>
        <a:lstStyle/>
        <a:p>
          <a:endParaRPr lang="ru-RU"/>
        </a:p>
      </dgm:t>
    </dgm:pt>
    <dgm:pt modelId="{3E5C3BEF-11EA-4A01-9385-44E6283C809E}">
      <dgm:prSet phldrT="[Текст]"/>
      <dgm:spPr/>
      <dgm:t>
        <a:bodyPr/>
        <a:lstStyle/>
        <a:p>
          <a:r>
            <a:rPr lang="uk-UA" b="1" dirty="0" smtClean="0">
              <a:latin typeface="Cambria" pitchFamily="18" charset="0"/>
              <a:ea typeface="Cambria" pitchFamily="18" charset="0"/>
            </a:rPr>
            <a:t>Екологічний податок       15,0 тис. грн.</a:t>
          </a:r>
          <a:endParaRPr lang="ru-RU" dirty="0"/>
        </a:p>
      </dgm:t>
    </dgm:pt>
    <dgm:pt modelId="{12169DA5-0B0E-4548-8538-6FBF7B31F847}" type="parTrans" cxnId="{30D8B35C-CFEC-49BE-9F93-F84062EBAE8C}">
      <dgm:prSet/>
      <dgm:spPr/>
      <dgm:t>
        <a:bodyPr/>
        <a:lstStyle/>
        <a:p>
          <a:endParaRPr lang="ru-RU"/>
        </a:p>
      </dgm:t>
    </dgm:pt>
    <dgm:pt modelId="{A7ED0D13-75FC-4C26-A9A8-9505BD3C9F31}" type="sibTrans" cxnId="{30D8B35C-CFEC-49BE-9F93-F84062EBAE8C}">
      <dgm:prSet/>
      <dgm:spPr/>
      <dgm:t>
        <a:bodyPr/>
        <a:lstStyle/>
        <a:p>
          <a:endParaRPr lang="ru-RU"/>
        </a:p>
      </dgm:t>
    </dgm:pt>
    <dgm:pt modelId="{7A7CD465-05EE-4B64-BF33-B93CC529547D}">
      <dgm:prSet phldrT="[Текст]"/>
      <dgm:spPr/>
      <dgm:t>
        <a:bodyPr/>
        <a:lstStyle/>
        <a:p>
          <a:r>
            <a:rPr lang="uk-UA" b="1" dirty="0" smtClean="0">
              <a:latin typeface="Cambria" pitchFamily="18" charset="0"/>
              <a:ea typeface="Cambria" pitchFamily="18" charset="0"/>
            </a:rPr>
            <a:t>Спеціальний фонд             408,6 тис. грн.</a:t>
          </a:r>
          <a:endParaRPr lang="ru-RU" dirty="0"/>
        </a:p>
      </dgm:t>
    </dgm:pt>
    <dgm:pt modelId="{19A8F761-5BED-4ABA-A012-3F0DE9AA8221}" type="parTrans" cxnId="{9152BA68-8F25-4712-9D18-0A9A223F8259}">
      <dgm:prSet/>
      <dgm:spPr/>
      <dgm:t>
        <a:bodyPr/>
        <a:lstStyle/>
        <a:p>
          <a:endParaRPr lang="ru-RU"/>
        </a:p>
      </dgm:t>
    </dgm:pt>
    <dgm:pt modelId="{EA2B5B2C-A106-4F44-8D5D-ABF1225C0ED8}" type="sibTrans" cxnId="{9152BA68-8F25-4712-9D18-0A9A223F8259}">
      <dgm:prSet/>
      <dgm:spPr/>
      <dgm:t>
        <a:bodyPr/>
        <a:lstStyle/>
        <a:p>
          <a:endParaRPr lang="ru-RU"/>
        </a:p>
      </dgm:t>
    </dgm:pt>
    <dgm:pt modelId="{C1F07508-3556-4AF2-A01E-18C310B2D3CE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A7E00310-4D6E-4720-B7B9-C0262EB5D0C6}" type="sibTrans" cxnId="{A7FA5EF4-2D23-4642-A954-73B04990F928}">
      <dgm:prSet/>
      <dgm:spPr/>
      <dgm:t>
        <a:bodyPr/>
        <a:lstStyle/>
        <a:p>
          <a:endParaRPr lang="ru-RU"/>
        </a:p>
      </dgm:t>
    </dgm:pt>
    <dgm:pt modelId="{FE505CE9-C9BA-4CCC-B3C3-A05F9CF6A915}" type="parTrans" cxnId="{A7FA5EF4-2D23-4642-A954-73B04990F928}">
      <dgm:prSet/>
      <dgm:spPr/>
      <dgm:t>
        <a:bodyPr/>
        <a:lstStyle/>
        <a:p>
          <a:endParaRPr lang="ru-RU"/>
        </a:p>
      </dgm:t>
    </dgm:pt>
    <dgm:pt modelId="{B3D888A2-0550-43A8-9C4B-A1BCBA1055B6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40589F01-4093-4AE1-84B8-459BF2942A4B}" type="sibTrans" cxnId="{22307542-48DB-4503-B20A-E1ECAF3B15E4}">
      <dgm:prSet/>
      <dgm:spPr/>
      <dgm:t>
        <a:bodyPr/>
        <a:lstStyle/>
        <a:p>
          <a:endParaRPr lang="ru-RU"/>
        </a:p>
      </dgm:t>
    </dgm:pt>
    <dgm:pt modelId="{5C59FC87-359A-4311-B4E3-33DE7B9C795E}" type="parTrans" cxnId="{22307542-48DB-4503-B20A-E1ECAF3B15E4}">
      <dgm:prSet/>
      <dgm:spPr/>
      <dgm:t>
        <a:bodyPr/>
        <a:lstStyle/>
        <a:p>
          <a:endParaRPr lang="ru-RU"/>
        </a:p>
      </dgm:t>
    </dgm:pt>
    <dgm:pt modelId="{08FD1D21-EFCE-4529-830F-494812A68F6F}" type="pres">
      <dgm:prSet presAssocID="{90198631-68F9-432E-B186-685A8AD92C3F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AFC8C983-DD32-4D68-81C1-F232DA810D2F}" type="pres">
      <dgm:prSet presAssocID="{90198631-68F9-432E-B186-685A8AD92C3F}" presName="arc1" presStyleLbl="node1" presStyleIdx="0" presStyleCnt="2"/>
      <dgm:spPr/>
      <dgm:t>
        <a:bodyPr/>
        <a:lstStyle/>
        <a:p>
          <a:endParaRPr lang="uk-UA"/>
        </a:p>
      </dgm:t>
    </dgm:pt>
    <dgm:pt modelId="{B6A9A6EF-2B33-43FF-8A1D-CFFD55875BAF}" type="pres">
      <dgm:prSet presAssocID="{90198631-68F9-432E-B186-685A8AD92C3F}" presName="arc3" presStyleLbl="node1" presStyleIdx="1" presStyleCnt="2"/>
      <dgm:spPr/>
      <dgm:t>
        <a:bodyPr/>
        <a:lstStyle/>
        <a:p>
          <a:endParaRPr lang="uk-UA"/>
        </a:p>
      </dgm:t>
    </dgm:pt>
    <dgm:pt modelId="{0B8B3166-A2A4-4F6C-A3DF-55AAF982DDAA}" type="pres">
      <dgm:prSet presAssocID="{90198631-68F9-432E-B186-685A8AD92C3F}" presName="parentText2" presStyleLbl="revTx" presStyleIdx="0" presStyleCnt="2" custLinFactX="-19250" custLinFactNeighborX="-100000" custLinFactNeighborY="88785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07D08C-5D26-4A7D-956F-ABD36EB5FC64}" type="pres">
      <dgm:prSet presAssocID="{90198631-68F9-432E-B186-685A8AD92C3F}" presName="middleComposite" presStyleCnt="0"/>
      <dgm:spPr/>
      <dgm:t>
        <a:bodyPr/>
        <a:lstStyle/>
        <a:p>
          <a:endParaRPr lang="uk-UA"/>
        </a:p>
      </dgm:t>
    </dgm:pt>
    <dgm:pt modelId="{CC9366DD-F5CE-4318-8E9A-8A965A8DF9F6}" type="pres">
      <dgm:prSet presAssocID="{7A7CD465-05EE-4B64-BF33-B93CC529547D}" presName="circ1" presStyleLbl="vennNode1" presStyleIdx="0" presStyleCnt="6"/>
      <dgm:spPr/>
      <dgm:t>
        <a:bodyPr/>
        <a:lstStyle/>
        <a:p>
          <a:endParaRPr lang="uk-UA"/>
        </a:p>
      </dgm:t>
    </dgm:pt>
    <dgm:pt modelId="{49824135-BD94-4B85-8840-05C7D7216D6E}" type="pres">
      <dgm:prSet presAssocID="{7A7CD465-05EE-4B64-BF33-B93CC529547D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7F089E2F-FAC3-4347-AC62-1AB149E1BE08}" type="pres">
      <dgm:prSet presAssocID="{90198631-68F9-432E-B186-685A8AD92C3F}" presName="leftComposite" presStyleCnt="0"/>
      <dgm:spPr/>
      <dgm:t>
        <a:bodyPr/>
        <a:lstStyle/>
        <a:p>
          <a:endParaRPr lang="uk-UA"/>
        </a:p>
      </dgm:t>
    </dgm:pt>
    <dgm:pt modelId="{3CE9298B-2C34-4A27-9F40-577E6B1FA8A6}" type="pres">
      <dgm:prSet presAssocID="{6F7F4C48-9AD6-4D0C-B80A-5599C0603AEF}" presName="childText1_1" presStyleLbl="vennNode1" presStyleIdx="1" presStyleCnt="6" custScaleX="182453" custScaleY="178991" custLinFactNeighborX="-37495" custLinFactNeighborY="-11649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AFAF9625-8205-4576-A231-A3A87F2500ED}" type="pres">
      <dgm:prSet presAssocID="{6F7F4C48-9AD6-4D0C-B80A-5599C0603AEF}" presName="ellipse1" presStyleLbl="vennNode1" presStyleIdx="2" presStyleCnt="6" custLinFactX="125418" custLinFactNeighborX="200000" custLinFactNeighborY="10841"/>
      <dgm:spPr/>
      <dgm:t>
        <a:bodyPr/>
        <a:lstStyle/>
        <a:p>
          <a:endParaRPr lang="uk-UA"/>
        </a:p>
      </dgm:t>
    </dgm:pt>
    <dgm:pt modelId="{B6624207-7CA8-49AB-84F1-97A482DAB531}" type="pres">
      <dgm:prSet presAssocID="{6F7F4C48-9AD6-4D0C-B80A-5599C0603AEF}" presName="ellipse2" presStyleLbl="vennNode1" presStyleIdx="3" presStyleCnt="6"/>
      <dgm:spPr/>
      <dgm:t>
        <a:bodyPr/>
        <a:lstStyle/>
        <a:p>
          <a:endParaRPr lang="uk-UA"/>
        </a:p>
      </dgm:t>
    </dgm:pt>
    <dgm:pt modelId="{F4D24647-4441-4A3A-8C02-176A2C354E4D}" type="pres">
      <dgm:prSet presAssocID="{3E5C3BEF-11EA-4A01-9385-44E6283C809E}" presName="childText1_2" presStyleLbl="vennNode1" presStyleIdx="4" presStyleCnt="6" custScaleX="133491" custScaleY="130759" custLinFactNeighborX="-44687" custLinFactNeighborY="39118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6EA6E3E7-CEA5-4EFD-92F6-072CCFD78A4D}" type="pres">
      <dgm:prSet presAssocID="{3E5C3BEF-11EA-4A01-9385-44E6283C809E}" presName="ellipse3" presStyleLbl="vennNode1" presStyleIdx="5" presStyleCnt="6" custLinFactX="-200000" custLinFactNeighborX="-247291" custLinFactNeighborY="-92742"/>
      <dgm:spPr/>
      <dgm:t>
        <a:bodyPr/>
        <a:lstStyle/>
        <a:p>
          <a:endParaRPr lang="uk-UA"/>
        </a:p>
      </dgm:t>
    </dgm:pt>
    <dgm:pt modelId="{4A6D0FF4-5814-4DFE-9285-37C35D82DF20}" type="pres">
      <dgm:prSet presAssocID="{90198631-68F9-432E-B186-685A8AD92C3F}" presName="parentText1" presStyleLbl="revTx" presStyleIdx="1" presStyleCnt="2" custLinFactNeighborX="48483" custLinFactNeighborY="7386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152BA68-8F25-4712-9D18-0A9A223F8259}" srcId="{C1F07508-3556-4AF2-A01E-18C310B2D3CE}" destId="{7A7CD465-05EE-4B64-BF33-B93CC529547D}" srcOrd="0" destOrd="0" parTransId="{19A8F761-5BED-4ABA-A012-3F0DE9AA8221}" sibTransId="{EA2B5B2C-A106-4F44-8D5D-ABF1225C0ED8}"/>
    <dgm:cxn modelId="{A8DA06B4-A388-47A0-B4F2-727A38C42FC6}" type="presOf" srcId="{C1F07508-3556-4AF2-A01E-18C310B2D3CE}" destId="{0B8B3166-A2A4-4F6C-A3DF-55AAF982DDAA}" srcOrd="0" destOrd="0" presId="urn:microsoft.com/office/officeart/2009/3/layout/PhasedProcess"/>
    <dgm:cxn modelId="{30D8B35C-CFEC-49BE-9F93-F84062EBAE8C}" srcId="{B3D888A2-0550-43A8-9C4B-A1BCBA1055B6}" destId="{3E5C3BEF-11EA-4A01-9385-44E6283C809E}" srcOrd="1" destOrd="0" parTransId="{12169DA5-0B0E-4548-8538-6FBF7B31F847}" sibTransId="{A7ED0D13-75FC-4C26-A9A8-9505BD3C9F31}"/>
    <dgm:cxn modelId="{971F3A7F-3C5F-46DE-834D-C9609A451F6F}" type="presOf" srcId="{7A7CD465-05EE-4B64-BF33-B93CC529547D}" destId="{CC9366DD-F5CE-4318-8E9A-8A965A8DF9F6}" srcOrd="0" destOrd="0" presId="urn:microsoft.com/office/officeart/2009/3/layout/PhasedProcess"/>
    <dgm:cxn modelId="{BADFC37E-554C-4BC9-9019-B30CB0F3C5F9}" type="presOf" srcId="{90198631-68F9-432E-B186-685A8AD92C3F}" destId="{08FD1D21-EFCE-4529-830F-494812A68F6F}" srcOrd="0" destOrd="0" presId="urn:microsoft.com/office/officeart/2009/3/layout/PhasedProcess"/>
    <dgm:cxn modelId="{0FB8A942-BC1E-4F15-9EA9-0E24BE146A3E}" type="presOf" srcId="{7A7CD465-05EE-4B64-BF33-B93CC529547D}" destId="{49824135-BD94-4B85-8840-05C7D7216D6E}" srcOrd="1" destOrd="0" presId="urn:microsoft.com/office/officeart/2009/3/layout/PhasedProcess"/>
    <dgm:cxn modelId="{F84FCE11-414D-4C9B-9B1C-D38F66B5482A}" type="presOf" srcId="{6F7F4C48-9AD6-4D0C-B80A-5599C0603AEF}" destId="{3CE9298B-2C34-4A27-9F40-577E6B1FA8A6}" srcOrd="0" destOrd="0" presId="urn:microsoft.com/office/officeart/2009/3/layout/PhasedProcess"/>
    <dgm:cxn modelId="{A744EEFC-1098-4D2D-BECB-BEE5AB3DD78A}" type="presOf" srcId="{B3D888A2-0550-43A8-9C4B-A1BCBA1055B6}" destId="{4A6D0FF4-5814-4DFE-9285-37C35D82DF20}" srcOrd="0" destOrd="0" presId="urn:microsoft.com/office/officeart/2009/3/layout/PhasedProcess"/>
    <dgm:cxn modelId="{A7FA5EF4-2D23-4642-A954-73B04990F928}" srcId="{90198631-68F9-432E-B186-685A8AD92C3F}" destId="{C1F07508-3556-4AF2-A01E-18C310B2D3CE}" srcOrd="1" destOrd="0" parTransId="{FE505CE9-C9BA-4CCC-B3C3-A05F9CF6A915}" sibTransId="{A7E00310-4D6E-4720-B7B9-C0262EB5D0C6}"/>
    <dgm:cxn modelId="{00F9BD56-DA45-4D4C-9187-9E3724EFEBA3}" srcId="{B3D888A2-0550-43A8-9C4B-A1BCBA1055B6}" destId="{6F7F4C48-9AD6-4D0C-B80A-5599C0603AEF}" srcOrd="0" destOrd="0" parTransId="{52D6E4EA-8DF3-4B1D-9BBD-C4CDE2A6B9E9}" sibTransId="{9C43B744-6E5E-429D-ACA5-F18867A1B50B}"/>
    <dgm:cxn modelId="{22307542-48DB-4503-B20A-E1ECAF3B15E4}" srcId="{90198631-68F9-432E-B186-685A8AD92C3F}" destId="{B3D888A2-0550-43A8-9C4B-A1BCBA1055B6}" srcOrd="0" destOrd="0" parTransId="{5C59FC87-359A-4311-B4E3-33DE7B9C795E}" sibTransId="{40589F01-4093-4AE1-84B8-459BF2942A4B}"/>
    <dgm:cxn modelId="{AE9A519C-4C81-4BD6-A760-436BC4467152}" type="presOf" srcId="{3E5C3BEF-11EA-4A01-9385-44E6283C809E}" destId="{F4D24647-4441-4A3A-8C02-176A2C354E4D}" srcOrd="0" destOrd="0" presId="urn:microsoft.com/office/officeart/2009/3/layout/PhasedProcess"/>
    <dgm:cxn modelId="{791F65B6-47C5-4CF8-B002-A1E823F84EBF}" type="presParOf" srcId="{08FD1D21-EFCE-4529-830F-494812A68F6F}" destId="{AFC8C983-DD32-4D68-81C1-F232DA810D2F}" srcOrd="0" destOrd="0" presId="urn:microsoft.com/office/officeart/2009/3/layout/PhasedProcess"/>
    <dgm:cxn modelId="{3D4278C7-6757-495C-A8DC-3796FF684B5E}" type="presParOf" srcId="{08FD1D21-EFCE-4529-830F-494812A68F6F}" destId="{B6A9A6EF-2B33-43FF-8A1D-CFFD55875BAF}" srcOrd="1" destOrd="0" presId="urn:microsoft.com/office/officeart/2009/3/layout/PhasedProcess"/>
    <dgm:cxn modelId="{7F1CE102-F454-4229-9C60-DAC421DE6B4C}" type="presParOf" srcId="{08FD1D21-EFCE-4529-830F-494812A68F6F}" destId="{0B8B3166-A2A4-4F6C-A3DF-55AAF982DDAA}" srcOrd="2" destOrd="0" presId="urn:microsoft.com/office/officeart/2009/3/layout/PhasedProcess"/>
    <dgm:cxn modelId="{76403370-4C3D-41E7-897A-C83A7EDE6AA6}" type="presParOf" srcId="{08FD1D21-EFCE-4529-830F-494812A68F6F}" destId="{FE07D08C-5D26-4A7D-956F-ABD36EB5FC64}" srcOrd="3" destOrd="0" presId="urn:microsoft.com/office/officeart/2009/3/layout/PhasedProcess"/>
    <dgm:cxn modelId="{3F66C65B-EAAC-498A-ADAE-306827467A9A}" type="presParOf" srcId="{FE07D08C-5D26-4A7D-956F-ABD36EB5FC64}" destId="{CC9366DD-F5CE-4318-8E9A-8A965A8DF9F6}" srcOrd="0" destOrd="0" presId="urn:microsoft.com/office/officeart/2009/3/layout/PhasedProcess"/>
    <dgm:cxn modelId="{DB17CFF2-58CB-4A68-A8A9-DFED61C78B18}" type="presParOf" srcId="{FE07D08C-5D26-4A7D-956F-ABD36EB5FC64}" destId="{49824135-BD94-4B85-8840-05C7D7216D6E}" srcOrd="1" destOrd="0" presId="urn:microsoft.com/office/officeart/2009/3/layout/PhasedProcess"/>
    <dgm:cxn modelId="{FB78440C-2C76-4D20-AA6B-443B8BFDA02A}" type="presParOf" srcId="{08FD1D21-EFCE-4529-830F-494812A68F6F}" destId="{7F089E2F-FAC3-4347-AC62-1AB149E1BE08}" srcOrd="4" destOrd="0" presId="urn:microsoft.com/office/officeart/2009/3/layout/PhasedProcess"/>
    <dgm:cxn modelId="{DE68B21A-E3D3-4C79-9BA4-99B4F9EEBF8B}" type="presParOf" srcId="{7F089E2F-FAC3-4347-AC62-1AB149E1BE08}" destId="{3CE9298B-2C34-4A27-9F40-577E6B1FA8A6}" srcOrd="0" destOrd="0" presId="urn:microsoft.com/office/officeart/2009/3/layout/PhasedProcess"/>
    <dgm:cxn modelId="{22F7A0E0-C3DD-444E-8B30-9059363693A2}" type="presParOf" srcId="{7F089E2F-FAC3-4347-AC62-1AB149E1BE08}" destId="{AFAF9625-8205-4576-A231-A3A87F2500ED}" srcOrd="1" destOrd="0" presId="urn:microsoft.com/office/officeart/2009/3/layout/PhasedProcess"/>
    <dgm:cxn modelId="{5C48DB18-33E2-492E-BBCA-2D63BB100D0C}" type="presParOf" srcId="{7F089E2F-FAC3-4347-AC62-1AB149E1BE08}" destId="{B6624207-7CA8-49AB-84F1-97A482DAB531}" srcOrd="2" destOrd="0" presId="urn:microsoft.com/office/officeart/2009/3/layout/PhasedProcess"/>
    <dgm:cxn modelId="{665B6418-76EE-4EE5-B2E0-187229B1F773}" type="presParOf" srcId="{7F089E2F-FAC3-4347-AC62-1AB149E1BE08}" destId="{F4D24647-4441-4A3A-8C02-176A2C354E4D}" srcOrd="3" destOrd="0" presId="urn:microsoft.com/office/officeart/2009/3/layout/PhasedProcess"/>
    <dgm:cxn modelId="{8B81EC85-0175-4A57-9540-294AD1EF227C}" type="presParOf" srcId="{7F089E2F-FAC3-4347-AC62-1AB149E1BE08}" destId="{6EA6E3E7-CEA5-4EFD-92F6-072CCFD78A4D}" srcOrd="4" destOrd="0" presId="urn:microsoft.com/office/officeart/2009/3/layout/PhasedProcess"/>
    <dgm:cxn modelId="{FD930AA0-C26D-4CBB-BB97-555FAEF6A541}" type="presParOf" srcId="{08FD1D21-EFCE-4529-830F-494812A68F6F}" destId="{4A6D0FF4-5814-4DFE-9285-37C35D82DF20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172A4A-23BD-4DDF-9D50-D89426060365}" type="doc">
      <dgm:prSet loTypeId="urn:microsoft.com/office/officeart/2005/8/layout/gear1" loCatId="relationship" qsTypeId="urn:microsoft.com/office/officeart/2005/8/quickstyle/3d3" qsCatId="3D" csTypeId="urn:microsoft.com/office/officeart/2005/8/colors/colorful5" csCatId="colorful" phldr="1"/>
      <dgm:spPr/>
    </dgm:pt>
    <dgm:pt modelId="{03D1E0A4-F63A-4755-922D-E84797AC6A6C}">
      <dgm:prSet phldrT="[Текст]" custT="1"/>
      <dgm:spPr>
        <a:scene3d>
          <a:camera prst="orthographicFront"/>
          <a:lightRig rig="threePt" dir="t"/>
        </a:scene3d>
        <a:sp3d contourW="19050" prstMaterial="metal">
          <a:bevelT w="88900" h="203200" prst="convex"/>
          <a:bevelB w="165100" h="254000"/>
        </a:sp3d>
      </dgm:spPr>
      <dgm:t>
        <a:bodyPr/>
        <a:lstStyle/>
        <a:p>
          <a:r>
            <a:rPr lang="uk-UA" sz="1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Плата за послуги, що надаються бюджетними установами згідно з їх основною діяльністю 340,570 тис. грн.</a:t>
          </a:r>
          <a:endParaRPr lang="uk-UA" sz="15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6A9B6B0B-F08D-4DEF-B8E7-A6277695892D}" type="parTrans" cxnId="{65E78377-5829-45EA-9940-1357E2EEE81D}">
      <dgm:prSet/>
      <dgm:spPr/>
      <dgm:t>
        <a:bodyPr/>
        <a:lstStyle/>
        <a:p>
          <a:endParaRPr lang="uk-UA" sz="15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5A40443D-48DF-41E8-9141-BE17EAB48EB3}" type="sibTrans" cxnId="{65E78377-5829-45EA-9940-1357E2EEE81D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 prst="convex"/>
          <a:bevelB w="165100" h="254000"/>
        </a:sp3d>
      </dgm:spPr>
      <dgm:t>
        <a:bodyPr/>
        <a:lstStyle/>
        <a:p>
          <a:endParaRPr lang="uk-UA" sz="15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4B1BBC52-0AEE-4359-98AE-C38489B63857}">
      <dgm:prSet phldrT="[Текст]" custT="1"/>
      <dgm:spPr>
        <a:scene3d>
          <a:camera prst="orthographicFront"/>
          <a:lightRig rig="threePt" dir="t"/>
        </a:scene3d>
        <a:sp3d contourW="19050" prstMaterial="metal">
          <a:bevelT w="88900" h="203200" prst="convex"/>
          <a:bevelB w="165100" h="254000"/>
        </a:sp3d>
      </dgm:spPr>
      <dgm:t>
        <a:bodyPr/>
        <a:lstStyle/>
        <a:p>
          <a:r>
            <a:rPr lang="uk-UA" sz="1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Плата за оренду майна          53,005 тис. грн</a:t>
          </a:r>
          <a:endParaRPr lang="uk-UA" sz="15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A94AC1E2-4BD0-4DBF-812E-40FE3B35E7C0}" type="parTrans" cxnId="{FD3A1297-F5FC-4AFD-B771-25681A434883}">
      <dgm:prSet/>
      <dgm:spPr/>
      <dgm:t>
        <a:bodyPr/>
        <a:lstStyle/>
        <a:p>
          <a:endParaRPr lang="uk-UA" sz="15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68DB9497-B05E-486B-8A8F-7E54B200AC0B}" type="sibTrans" cxnId="{FD3A1297-F5FC-4AFD-B771-25681A434883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 prst="convex"/>
          <a:bevelB w="165100" h="254000"/>
        </a:sp3d>
      </dgm:spPr>
      <dgm:t>
        <a:bodyPr/>
        <a:lstStyle/>
        <a:p>
          <a:endParaRPr lang="uk-UA" sz="15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4DC06DA1-E4A3-47CB-BDC1-92CD75ABB50C}" type="pres">
      <dgm:prSet presAssocID="{A1172A4A-23BD-4DDF-9D50-D8942606036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2B6DD50-C118-4B5E-BDB3-139F8D8FBF98}" type="pres">
      <dgm:prSet presAssocID="{03D1E0A4-F63A-4755-922D-E84797AC6A6C}" presName="gear1" presStyleLbl="node1" presStyleIdx="0" presStyleCnt="2" custScaleX="123751" custScaleY="111651" custLinFactNeighborX="18790" custLinFactNeighborY="790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012767-4C51-4DCF-A512-E49E3D015885}" type="pres">
      <dgm:prSet presAssocID="{03D1E0A4-F63A-4755-922D-E84797AC6A6C}" presName="gear1srcNode" presStyleLbl="node1" presStyleIdx="0" presStyleCnt="2"/>
      <dgm:spPr/>
      <dgm:t>
        <a:bodyPr/>
        <a:lstStyle/>
        <a:p>
          <a:endParaRPr lang="uk-UA"/>
        </a:p>
      </dgm:t>
    </dgm:pt>
    <dgm:pt modelId="{361416C9-D441-444A-945D-C9CE6E9190CC}" type="pres">
      <dgm:prSet presAssocID="{03D1E0A4-F63A-4755-922D-E84797AC6A6C}" presName="gear1dstNode" presStyleLbl="node1" presStyleIdx="0" presStyleCnt="2"/>
      <dgm:spPr/>
      <dgm:t>
        <a:bodyPr/>
        <a:lstStyle/>
        <a:p>
          <a:endParaRPr lang="uk-UA"/>
        </a:p>
      </dgm:t>
    </dgm:pt>
    <dgm:pt modelId="{5495EC5A-4811-4567-A516-E71834C956F7}" type="pres">
      <dgm:prSet presAssocID="{4B1BBC52-0AEE-4359-98AE-C38489B63857}" presName="gear2" presStyleLbl="node1" presStyleIdx="1" presStyleCnt="2" custScaleX="144137" custScaleY="126928" custLinFactNeighborX="-18596" custLinFactNeighborY="5544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6F024C-FA10-47C6-AFDC-C0C2CF53D00A}" type="pres">
      <dgm:prSet presAssocID="{4B1BBC52-0AEE-4359-98AE-C38489B63857}" presName="gear2srcNode" presStyleLbl="node1" presStyleIdx="1" presStyleCnt="2"/>
      <dgm:spPr/>
      <dgm:t>
        <a:bodyPr/>
        <a:lstStyle/>
        <a:p>
          <a:endParaRPr lang="uk-UA"/>
        </a:p>
      </dgm:t>
    </dgm:pt>
    <dgm:pt modelId="{26B59AEC-A3D7-48EE-9B89-48F00007F2C7}" type="pres">
      <dgm:prSet presAssocID="{4B1BBC52-0AEE-4359-98AE-C38489B63857}" presName="gear2dstNode" presStyleLbl="node1" presStyleIdx="1" presStyleCnt="2"/>
      <dgm:spPr/>
      <dgm:t>
        <a:bodyPr/>
        <a:lstStyle/>
        <a:p>
          <a:endParaRPr lang="uk-UA"/>
        </a:p>
      </dgm:t>
    </dgm:pt>
    <dgm:pt modelId="{4B6F4BBE-00FA-4E32-A111-9FF0B27E81D5}" type="pres">
      <dgm:prSet presAssocID="{5A40443D-48DF-41E8-9141-BE17EAB48EB3}" presName="connector1" presStyleLbl="sibTrans2D1" presStyleIdx="0" presStyleCnt="2" custAng="884538" custLinFactNeighborX="32074" custLinFactNeighborY="8770"/>
      <dgm:spPr/>
      <dgm:t>
        <a:bodyPr/>
        <a:lstStyle/>
        <a:p>
          <a:endParaRPr lang="uk-UA"/>
        </a:p>
      </dgm:t>
    </dgm:pt>
    <dgm:pt modelId="{150604B3-C6ED-4A3C-B090-DDD5DFD9DDA0}" type="pres">
      <dgm:prSet presAssocID="{68DB9497-B05E-486B-8A8F-7E54B200AC0B}" presName="connector2" presStyleLbl="sibTrans2D1" presStyleIdx="1" presStyleCnt="2" custAng="4502098" custLinFactNeighborX="-15461" custLinFactNeighborY="29470"/>
      <dgm:spPr/>
      <dgm:t>
        <a:bodyPr/>
        <a:lstStyle/>
        <a:p>
          <a:endParaRPr lang="uk-UA"/>
        </a:p>
      </dgm:t>
    </dgm:pt>
  </dgm:ptLst>
  <dgm:cxnLst>
    <dgm:cxn modelId="{F9178284-7698-4614-A064-DB041F3365BE}" type="presOf" srcId="{4B1BBC52-0AEE-4359-98AE-C38489B63857}" destId="{26B59AEC-A3D7-48EE-9B89-48F00007F2C7}" srcOrd="2" destOrd="0" presId="urn:microsoft.com/office/officeart/2005/8/layout/gear1"/>
    <dgm:cxn modelId="{EDC25BFF-0FE9-48B3-9EDC-ACDA70CE1062}" type="presOf" srcId="{03D1E0A4-F63A-4755-922D-E84797AC6A6C}" destId="{3F012767-4C51-4DCF-A512-E49E3D015885}" srcOrd="1" destOrd="0" presId="urn:microsoft.com/office/officeart/2005/8/layout/gear1"/>
    <dgm:cxn modelId="{6BBD7450-7B58-4944-9A24-08F3AAF3A1B3}" type="presOf" srcId="{4B1BBC52-0AEE-4359-98AE-C38489B63857}" destId="{186F024C-FA10-47C6-AFDC-C0C2CF53D00A}" srcOrd="1" destOrd="0" presId="urn:microsoft.com/office/officeart/2005/8/layout/gear1"/>
    <dgm:cxn modelId="{FF052826-9D2D-4BD5-8FFE-1A45AA9C67ED}" type="presOf" srcId="{A1172A4A-23BD-4DDF-9D50-D89426060365}" destId="{4DC06DA1-E4A3-47CB-BDC1-92CD75ABB50C}" srcOrd="0" destOrd="0" presId="urn:microsoft.com/office/officeart/2005/8/layout/gear1"/>
    <dgm:cxn modelId="{65E78377-5829-45EA-9940-1357E2EEE81D}" srcId="{A1172A4A-23BD-4DDF-9D50-D89426060365}" destId="{03D1E0A4-F63A-4755-922D-E84797AC6A6C}" srcOrd="0" destOrd="0" parTransId="{6A9B6B0B-F08D-4DEF-B8E7-A6277695892D}" sibTransId="{5A40443D-48DF-41E8-9141-BE17EAB48EB3}"/>
    <dgm:cxn modelId="{9A684712-6BA1-43BA-8B99-3E763AE51CEA}" type="presOf" srcId="{5A40443D-48DF-41E8-9141-BE17EAB48EB3}" destId="{4B6F4BBE-00FA-4E32-A111-9FF0B27E81D5}" srcOrd="0" destOrd="0" presId="urn:microsoft.com/office/officeart/2005/8/layout/gear1"/>
    <dgm:cxn modelId="{3C6FAB38-4C8A-4AC3-90AB-4B3328CBFBAF}" type="presOf" srcId="{68DB9497-B05E-486B-8A8F-7E54B200AC0B}" destId="{150604B3-C6ED-4A3C-B090-DDD5DFD9DDA0}" srcOrd="0" destOrd="0" presId="urn:microsoft.com/office/officeart/2005/8/layout/gear1"/>
    <dgm:cxn modelId="{4BD030B6-0BDC-4DD6-B6DE-E971EAA26817}" type="presOf" srcId="{03D1E0A4-F63A-4755-922D-E84797AC6A6C}" destId="{D2B6DD50-C118-4B5E-BDB3-139F8D8FBF98}" srcOrd="0" destOrd="0" presId="urn:microsoft.com/office/officeart/2005/8/layout/gear1"/>
    <dgm:cxn modelId="{FD3A1297-F5FC-4AFD-B771-25681A434883}" srcId="{A1172A4A-23BD-4DDF-9D50-D89426060365}" destId="{4B1BBC52-0AEE-4359-98AE-C38489B63857}" srcOrd="1" destOrd="0" parTransId="{A94AC1E2-4BD0-4DBF-812E-40FE3B35E7C0}" sibTransId="{68DB9497-B05E-486B-8A8F-7E54B200AC0B}"/>
    <dgm:cxn modelId="{211DCBBA-431A-41C1-9EC1-1CA22AC2A289}" type="presOf" srcId="{4B1BBC52-0AEE-4359-98AE-C38489B63857}" destId="{5495EC5A-4811-4567-A516-E71834C956F7}" srcOrd="0" destOrd="0" presId="urn:microsoft.com/office/officeart/2005/8/layout/gear1"/>
    <dgm:cxn modelId="{5CAFAD81-F82C-4037-8CB7-F5C2F0B0C25E}" type="presOf" srcId="{03D1E0A4-F63A-4755-922D-E84797AC6A6C}" destId="{361416C9-D441-444A-945D-C9CE6E9190CC}" srcOrd="2" destOrd="0" presId="urn:microsoft.com/office/officeart/2005/8/layout/gear1"/>
    <dgm:cxn modelId="{D059BCD8-01B8-4223-B5FD-FEB7FFA913BA}" type="presParOf" srcId="{4DC06DA1-E4A3-47CB-BDC1-92CD75ABB50C}" destId="{D2B6DD50-C118-4B5E-BDB3-139F8D8FBF98}" srcOrd="0" destOrd="0" presId="urn:microsoft.com/office/officeart/2005/8/layout/gear1"/>
    <dgm:cxn modelId="{53EC582E-DA2C-4D91-829C-42398C448852}" type="presParOf" srcId="{4DC06DA1-E4A3-47CB-BDC1-92CD75ABB50C}" destId="{3F012767-4C51-4DCF-A512-E49E3D015885}" srcOrd="1" destOrd="0" presId="urn:microsoft.com/office/officeart/2005/8/layout/gear1"/>
    <dgm:cxn modelId="{1345CBDD-2CA6-478B-937A-A5FFD8799A09}" type="presParOf" srcId="{4DC06DA1-E4A3-47CB-BDC1-92CD75ABB50C}" destId="{361416C9-D441-444A-945D-C9CE6E9190CC}" srcOrd="2" destOrd="0" presId="urn:microsoft.com/office/officeart/2005/8/layout/gear1"/>
    <dgm:cxn modelId="{39FF8B67-D194-4AA1-B0EB-47FB2EF6F5BB}" type="presParOf" srcId="{4DC06DA1-E4A3-47CB-BDC1-92CD75ABB50C}" destId="{5495EC5A-4811-4567-A516-E71834C956F7}" srcOrd="3" destOrd="0" presId="urn:microsoft.com/office/officeart/2005/8/layout/gear1"/>
    <dgm:cxn modelId="{35254BE3-A2B1-43F1-85ED-CA8BC8BECDBE}" type="presParOf" srcId="{4DC06DA1-E4A3-47CB-BDC1-92CD75ABB50C}" destId="{186F024C-FA10-47C6-AFDC-C0C2CF53D00A}" srcOrd="4" destOrd="0" presId="urn:microsoft.com/office/officeart/2005/8/layout/gear1"/>
    <dgm:cxn modelId="{5BB243F4-94B1-4210-8CBA-3284804C5032}" type="presParOf" srcId="{4DC06DA1-E4A3-47CB-BDC1-92CD75ABB50C}" destId="{26B59AEC-A3D7-48EE-9B89-48F00007F2C7}" srcOrd="5" destOrd="0" presId="urn:microsoft.com/office/officeart/2005/8/layout/gear1"/>
    <dgm:cxn modelId="{4AE15F23-3DB7-4E53-A3C7-2A20452C58A5}" type="presParOf" srcId="{4DC06DA1-E4A3-47CB-BDC1-92CD75ABB50C}" destId="{4B6F4BBE-00FA-4E32-A111-9FF0B27E81D5}" srcOrd="6" destOrd="0" presId="urn:microsoft.com/office/officeart/2005/8/layout/gear1"/>
    <dgm:cxn modelId="{445D5740-26EA-4BEB-BCA0-4EA622BB391F}" type="presParOf" srcId="{4DC06DA1-E4A3-47CB-BDC1-92CD75ABB50C}" destId="{150604B3-C6ED-4A3C-B090-DDD5DFD9DDA0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F987BF-D684-4738-B4FA-A9DC1999B9AD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11BFE31-9E64-4AE2-BA5C-852A03A81B98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uk-UA" sz="15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Освіта та фізична культура: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500" dirty="0" smtClean="0">
              <a:latin typeface="Cambria" pitchFamily="18" charset="0"/>
              <a:ea typeface="Cambria" pitchFamily="18" charset="0"/>
            </a:rPr>
            <a:t>10 закладів дошкільної освіти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500" dirty="0" smtClean="0">
              <a:latin typeface="Cambria" pitchFamily="18" charset="0"/>
              <a:ea typeface="Cambria" pitchFamily="18" charset="0"/>
            </a:rPr>
            <a:t>1 дошкільний підрозділ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500" dirty="0" smtClean="0">
              <a:latin typeface="Cambria" pitchFamily="18" charset="0"/>
              <a:ea typeface="Cambria" pitchFamily="18" charset="0"/>
            </a:rPr>
            <a:t>6 ліцеїв та 2 гімназії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500" dirty="0" smtClean="0">
              <a:latin typeface="Cambria" pitchFamily="18" charset="0"/>
              <a:ea typeface="Cambria" pitchFamily="18" charset="0"/>
            </a:rPr>
            <a:t>1 центр професійного розвитку педагогічних працівників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500" dirty="0" smtClean="0">
              <a:latin typeface="Cambria" pitchFamily="18" charset="0"/>
              <a:ea typeface="Cambria" pitchFamily="18" charset="0"/>
            </a:rPr>
            <a:t>1 будинок дитячої та юнацької творчості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500" dirty="0" smtClean="0">
              <a:latin typeface="Cambria" pitchFamily="18" charset="0"/>
              <a:ea typeface="Cambria" pitchFamily="18" charset="0"/>
            </a:rPr>
            <a:t>1 інклюзивно-ресурсний центр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500" dirty="0" smtClean="0">
              <a:latin typeface="Cambria" pitchFamily="18" charset="0"/>
              <a:ea typeface="Cambria" pitchFamily="18" charset="0"/>
            </a:rPr>
            <a:t>1 міжшкільний ресурсний центр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500" dirty="0" smtClean="0">
              <a:latin typeface="Cambria" pitchFamily="18" charset="0"/>
              <a:ea typeface="Cambria" pitchFamily="18" charset="0"/>
            </a:rPr>
            <a:t>1 мистецька школа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500" dirty="0" smtClean="0">
              <a:latin typeface="Cambria" pitchFamily="18" charset="0"/>
              <a:ea typeface="Cambria" pitchFamily="18" charset="0"/>
            </a:rPr>
            <a:t>1 дитячо-юнацька спортивна школа</a:t>
          </a:r>
          <a:endParaRPr lang="uk-UA" sz="1500" dirty="0">
            <a:latin typeface="Cambria" pitchFamily="18" charset="0"/>
            <a:ea typeface="Cambria" pitchFamily="18" charset="0"/>
          </a:endParaRPr>
        </a:p>
      </dgm:t>
    </dgm:pt>
    <dgm:pt modelId="{672C6A54-352F-48E3-AA9A-5F681B2DC19E}" type="parTrans" cxnId="{99FD45E7-CDEA-46A6-B6F4-9C3BD233C5A6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B246CA3F-1599-410C-87B8-6FDE75FAB140}" type="sibTrans" cxnId="{99FD45E7-CDEA-46A6-B6F4-9C3BD233C5A6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7A51202B-1A4D-4A45-A8E2-702454E5384B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uk-UA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Охорона здоров’я: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500" dirty="0" smtClean="0">
              <a:latin typeface="Cambria" pitchFamily="18" charset="0"/>
              <a:ea typeface="Cambria" pitchFamily="18" charset="0"/>
            </a:rPr>
            <a:t>1 лікарня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500" dirty="0" smtClean="0">
              <a:latin typeface="Cambria" pitchFamily="18" charset="0"/>
              <a:ea typeface="Cambria" pitchFamily="18" charset="0"/>
            </a:rPr>
            <a:t>1 центр первинної медико-санітарної допомоги (8 амбулаторій  ЗПСМ,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500" dirty="0" smtClean="0">
              <a:latin typeface="Cambria" pitchFamily="18" charset="0"/>
              <a:ea typeface="Cambria" pitchFamily="18" charset="0"/>
            </a:rPr>
            <a:t>3 </a:t>
          </a:r>
          <a:r>
            <a:rPr lang="uk-UA" sz="1500" dirty="0" err="1" smtClean="0">
              <a:latin typeface="Cambria" pitchFamily="18" charset="0"/>
              <a:ea typeface="Cambria" pitchFamily="18" charset="0"/>
            </a:rPr>
            <a:t>фельшерсько</a:t>
          </a:r>
          <a:r>
            <a:rPr lang="uk-UA" sz="1500" dirty="0" smtClean="0">
              <a:latin typeface="Cambria" pitchFamily="18" charset="0"/>
              <a:ea typeface="Cambria" pitchFamily="18" charset="0"/>
            </a:rPr>
            <a:t> - акушерські пункти та 6 пунктів здоров’я)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uk-UA" sz="1500" dirty="0">
            <a:latin typeface="Cambria" pitchFamily="18" charset="0"/>
            <a:ea typeface="Cambria" pitchFamily="18" charset="0"/>
          </a:endParaRPr>
        </a:p>
      </dgm:t>
    </dgm:pt>
    <dgm:pt modelId="{668BD90F-7E89-4486-A60C-BCBB3FF4470C}" type="parTrans" cxnId="{8570ACF2-14A6-4A6C-8E57-3E64E1AC8897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36C7E9B1-50CE-4F47-96E8-913E477A40E1}" type="sibTrans" cxnId="{8570ACF2-14A6-4A6C-8E57-3E64E1AC8897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894552DD-B7D6-45B6-ABE4-44534AB289F5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Культура: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500" dirty="0" smtClean="0">
              <a:latin typeface="Cambria" pitchFamily="18" charset="0"/>
              <a:ea typeface="Cambria" pitchFamily="18" charset="0"/>
            </a:rPr>
            <a:t>1 центр культури та дозвілля (та 9 філій)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500" dirty="0" smtClean="0">
              <a:latin typeface="Cambria" pitchFamily="18" charset="0"/>
              <a:ea typeface="Cambria" pitchFamily="18" charset="0"/>
            </a:rPr>
            <a:t>1 центральна публічна бібліотека (та 10 філій)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500" dirty="0" smtClean="0">
              <a:latin typeface="Cambria" pitchFamily="18" charset="0"/>
              <a:ea typeface="Cambria" pitchFamily="18" charset="0"/>
            </a:rPr>
            <a:t>1 історико - краєзнавчий музей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500" dirty="0" smtClean="0">
              <a:latin typeface="Cambria" pitchFamily="18" charset="0"/>
              <a:ea typeface="Cambria" pitchFamily="18" charset="0"/>
            </a:rPr>
            <a:t>1 центр активності громадян</a:t>
          </a:r>
          <a:endParaRPr lang="uk-UA" sz="1500" dirty="0">
            <a:latin typeface="Cambria" pitchFamily="18" charset="0"/>
            <a:ea typeface="Cambria" pitchFamily="18" charset="0"/>
          </a:endParaRPr>
        </a:p>
      </dgm:t>
    </dgm:pt>
    <dgm:pt modelId="{E6D7C45D-1F6B-4239-8DEA-27F4B78F9245}" type="parTrans" cxnId="{E483D308-F411-42E7-A155-812779EDA30F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9FD88B22-882D-4316-880B-C7DBAF5DDFC7}" type="sibTrans" cxnId="{E483D308-F411-42E7-A155-812779EDA30F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8CFAE85C-0A4C-4720-8FBE-D12E2BC20F26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Соціальний захист: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500" dirty="0" smtClean="0">
              <a:latin typeface="Cambria" pitchFamily="18" charset="0"/>
              <a:ea typeface="Cambria" pitchFamily="18" charset="0"/>
            </a:rPr>
            <a:t>1 центр соціальних послуг</a:t>
          </a:r>
        </a:p>
      </dgm:t>
    </dgm:pt>
    <dgm:pt modelId="{F0E8B24D-DD24-4223-9659-7292E30586EF}" type="parTrans" cxnId="{70DD7496-04F5-43F3-83CE-24F034B83D66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08312CC8-DE3A-44B1-85B2-DA8C267D177B}" type="sibTrans" cxnId="{70DD7496-04F5-43F3-83CE-24F034B83D66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EA6E5CD9-67DD-43A3-B32F-CFDC10C9DBB6}">
      <dgm:prSet phldrT="[Текст]" phldr="1" custT="1"/>
      <dgm:spPr/>
      <dgm:t>
        <a:bodyPr/>
        <a:lstStyle/>
        <a:p>
          <a:endParaRPr lang="uk-UA" sz="1500" dirty="0">
            <a:solidFill>
              <a:schemeClr val="bg1"/>
            </a:solidFill>
            <a:latin typeface="Cambria" pitchFamily="18" charset="0"/>
            <a:ea typeface="Cambria" pitchFamily="18" charset="0"/>
          </a:endParaRPr>
        </a:p>
      </dgm:t>
    </dgm:pt>
    <dgm:pt modelId="{97B2E6EE-5E0D-45C1-9499-BACB2A87FC26}" type="sibTrans" cxnId="{7A63AC45-11ED-464D-AAB7-B86FBED36C17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22B14941-04F7-45B0-9EA9-06D0DB097C8B}" type="parTrans" cxnId="{7A63AC45-11ED-464D-AAB7-B86FBED36C17}">
      <dgm:prSet/>
      <dgm:spPr/>
      <dgm:t>
        <a:bodyPr/>
        <a:lstStyle/>
        <a:p>
          <a:endParaRPr lang="uk-UA" sz="1500">
            <a:latin typeface="Cambria" pitchFamily="18" charset="0"/>
            <a:ea typeface="Cambria" pitchFamily="18" charset="0"/>
          </a:endParaRPr>
        </a:p>
      </dgm:t>
    </dgm:pt>
    <dgm:pt modelId="{B3E9A2A9-C6F9-4CF5-8475-32536CDC4259}" type="pres">
      <dgm:prSet presAssocID="{11F987BF-D684-4738-B4FA-A9DC1999B9A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C2D9141-D984-4ED0-8C7E-664EF3894D72}" type="pres">
      <dgm:prSet presAssocID="{11F987BF-D684-4738-B4FA-A9DC1999B9AD}" presName="matrix" presStyleCnt="0"/>
      <dgm:spPr/>
      <dgm:t>
        <a:bodyPr/>
        <a:lstStyle/>
        <a:p>
          <a:endParaRPr lang="uk-UA"/>
        </a:p>
      </dgm:t>
    </dgm:pt>
    <dgm:pt modelId="{5E3F8897-F58B-4C12-A7A9-958977F2A86E}" type="pres">
      <dgm:prSet presAssocID="{11F987BF-D684-4738-B4FA-A9DC1999B9AD}" presName="tile1" presStyleLbl="node1" presStyleIdx="0" presStyleCnt="4"/>
      <dgm:spPr/>
      <dgm:t>
        <a:bodyPr/>
        <a:lstStyle/>
        <a:p>
          <a:endParaRPr lang="uk-UA"/>
        </a:p>
      </dgm:t>
    </dgm:pt>
    <dgm:pt modelId="{C6373B44-FDB1-46F3-B827-724AAB0A8638}" type="pres">
      <dgm:prSet presAssocID="{11F987BF-D684-4738-B4FA-A9DC1999B9A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73B125-1E6F-4B44-82E9-C6005C7FA4CD}" type="pres">
      <dgm:prSet presAssocID="{11F987BF-D684-4738-B4FA-A9DC1999B9AD}" presName="tile2" presStyleLbl="node1" presStyleIdx="1" presStyleCnt="4"/>
      <dgm:spPr/>
      <dgm:t>
        <a:bodyPr/>
        <a:lstStyle/>
        <a:p>
          <a:endParaRPr lang="uk-UA"/>
        </a:p>
      </dgm:t>
    </dgm:pt>
    <dgm:pt modelId="{C403E521-8BEA-410F-81DC-773FD7BFD68B}" type="pres">
      <dgm:prSet presAssocID="{11F987BF-D684-4738-B4FA-A9DC1999B9A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00F10F-C68A-4874-BAD7-252C1E0B7D3B}" type="pres">
      <dgm:prSet presAssocID="{11F987BF-D684-4738-B4FA-A9DC1999B9AD}" presName="tile3" presStyleLbl="node1" presStyleIdx="2" presStyleCnt="4"/>
      <dgm:spPr/>
      <dgm:t>
        <a:bodyPr/>
        <a:lstStyle/>
        <a:p>
          <a:endParaRPr lang="uk-UA"/>
        </a:p>
      </dgm:t>
    </dgm:pt>
    <dgm:pt modelId="{CD972233-A33B-4186-A842-0E73B43607C9}" type="pres">
      <dgm:prSet presAssocID="{11F987BF-D684-4738-B4FA-A9DC1999B9A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6D0DEE-6707-4AEC-86AD-4BE50A2AA367}" type="pres">
      <dgm:prSet presAssocID="{11F987BF-D684-4738-B4FA-A9DC1999B9AD}" presName="tile4" presStyleLbl="node1" presStyleIdx="3" presStyleCnt="4"/>
      <dgm:spPr/>
      <dgm:t>
        <a:bodyPr/>
        <a:lstStyle/>
        <a:p>
          <a:endParaRPr lang="uk-UA"/>
        </a:p>
      </dgm:t>
    </dgm:pt>
    <dgm:pt modelId="{07B4245A-CC2F-4600-8871-0A2575BA1394}" type="pres">
      <dgm:prSet presAssocID="{11F987BF-D684-4738-B4FA-A9DC1999B9A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D17B5A-CAFC-4BBB-9717-8D8216D63741}" type="pres">
      <dgm:prSet presAssocID="{11F987BF-D684-4738-B4FA-A9DC1999B9AD}" presName="centerTile" presStyleLbl="fgShp" presStyleIdx="0" presStyleCnt="1" custScaleX="54131" custScaleY="39185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4CCDBACC-C959-43C0-B516-243F0E6C4845}" type="presOf" srcId="{EA6E5CD9-67DD-43A3-B32F-CFDC10C9DBB6}" destId="{FDD17B5A-CAFC-4BBB-9717-8D8216D63741}" srcOrd="0" destOrd="0" presId="urn:microsoft.com/office/officeart/2005/8/layout/matrix1"/>
    <dgm:cxn modelId="{B2EA4B92-2041-4F2D-B533-D9F36E662788}" type="presOf" srcId="{8CFAE85C-0A4C-4720-8FBE-D12E2BC20F26}" destId="{07B4245A-CC2F-4600-8871-0A2575BA1394}" srcOrd="1" destOrd="0" presId="urn:microsoft.com/office/officeart/2005/8/layout/matrix1"/>
    <dgm:cxn modelId="{E483D308-F411-42E7-A155-812779EDA30F}" srcId="{EA6E5CD9-67DD-43A3-B32F-CFDC10C9DBB6}" destId="{894552DD-B7D6-45B6-ABE4-44534AB289F5}" srcOrd="2" destOrd="0" parTransId="{E6D7C45D-1F6B-4239-8DEA-27F4B78F9245}" sibTransId="{9FD88B22-882D-4316-880B-C7DBAF5DDFC7}"/>
    <dgm:cxn modelId="{4B1EA449-7D5A-4208-9DB1-F1E69A6BE66B}" type="presOf" srcId="{11F987BF-D684-4738-B4FA-A9DC1999B9AD}" destId="{B3E9A2A9-C6F9-4CF5-8475-32536CDC4259}" srcOrd="0" destOrd="0" presId="urn:microsoft.com/office/officeart/2005/8/layout/matrix1"/>
    <dgm:cxn modelId="{99FD45E7-CDEA-46A6-B6F4-9C3BD233C5A6}" srcId="{EA6E5CD9-67DD-43A3-B32F-CFDC10C9DBB6}" destId="{811BFE31-9E64-4AE2-BA5C-852A03A81B98}" srcOrd="0" destOrd="0" parTransId="{672C6A54-352F-48E3-AA9A-5F681B2DC19E}" sibTransId="{B246CA3F-1599-410C-87B8-6FDE75FAB140}"/>
    <dgm:cxn modelId="{9645E8C7-E922-4CCF-A20C-F6CCC11A2FEA}" type="presOf" srcId="{894552DD-B7D6-45B6-ABE4-44534AB289F5}" destId="{CD00F10F-C68A-4874-BAD7-252C1E0B7D3B}" srcOrd="0" destOrd="0" presId="urn:microsoft.com/office/officeart/2005/8/layout/matrix1"/>
    <dgm:cxn modelId="{4387C574-03D3-4A40-9C93-3A7610C2D9A3}" type="presOf" srcId="{811BFE31-9E64-4AE2-BA5C-852A03A81B98}" destId="{C6373B44-FDB1-46F3-B827-724AAB0A8638}" srcOrd="1" destOrd="0" presId="urn:microsoft.com/office/officeart/2005/8/layout/matrix1"/>
    <dgm:cxn modelId="{DF98BA39-2E81-4D6B-98E9-8445D0B06884}" type="presOf" srcId="{811BFE31-9E64-4AE2-BA5C-852A03A81B98}" destId="{5E3F8897-F58B-4C12-A7A9-958977F2A86E}" srcOrd="0" destOrd="0" presId="urn:microsoft.com/office/officeart/2005/8/layout/matrix1"/>
    <dgm:cxn modelId="{CA862B66-8C85-4B98-80DB-1DE211483CD0}" type="presOf" srcId="{8CFAE85C-0A4C-4720-8FBE-D12E2BC20F26}" destId="{C56D0DEE-6707-4AEC-86AD-4BE50A2AA367}" srcOrd="0" destOrd="0" presId="urn:microsoft.com/office/officeart/2005/8/layout/matrix1"/>
    <dgm:cxn modelId="{70DD7496-04F5-43F3-83CE-24F034B83D66}" srcId="{EA6E5CD9-67DD-43A3-B32F-CFDC10C9DBB6}" destId="{8CFAE85C-0A4C-4720-8FBE-D12E2BC20F26}" srcOrd="3" destOrd="0" parTransId="{F0E8B24D-DD24-4223-9659-7292E30586EF}" sibTransId="{08312CC8-DE3A-44B1-85B2-DA8C267D177B}"/>
    <dgm:cxn modelId="{7A63AC45-11ED-464D-AAB7-B86FBED36C17}" srcId="{11F987BF-D684-4738-B4FA-A9DC1999B9AD}" destId="{EA6E5CD9-67DD-43A3-B32F-CFDC10C9DBB6}" srcOrd="0" destOrd="0" parTransId="{22B14941-04F7-45B0-9EA9-06D0DB097C8B}" sibTransId="{97B2E6EE-5E0D-45C1-9499-BACB2A87FC26}"/>
    <dgm:cxn modelId="{C9AFA0E4-8748-4E2C-8100-A20D818C176B}" type="presOf" srcId="{7A51202B-1A4D-4A45-A8E2-702454E5384B}" destId="{0A73B125-1E6F-4B44-82E9-C6005C7FA4CD}" srcOrd="0" destOrd="0" presId="urn:microsoft.com/office/officeart/2005/8/layout/matrix1"/>
    <dgm:cxn modelId="{CF2843AC-F42A-4754-9534-9BBCFCD303D3}" type="presOf" srcId="{7A51202B-1A4D-4A45-A8E2-702454E5384B}" destId="{C403E521-8BEA-410F-81DC-773FD7BFD68B}" srcOrd="1" destOrd="0" presId="urn:microsoft.com/office/officeart/2005/8/layout/matrix1"/>
    <dgm:cxn modelId="{8570ACF2-14A6-4A6C-8E57-3E64E1AC8897}" srcId="{EA6E5CD9-67DD-43A3-B32F-CFDC10C9DBB6}" destId="{7A51202B-1A4D-4A45-A8E2-702454E5384B}" srcOrd="1" destOrd="0" parTransId="{668BD90F-7E89-4486-A60C-BCBB3FF4470C}" sibTransId="{36C7E9B1-50CE-4F47-96E8-913E477A40E1}"/>
    <dgm:cxn modelId="{CF239B7C-8875-46DE-947B-433EDB5E6FC7}" type="presOf" srcId="{894552DD-B7D6-45B6-ABE4-44534AB289F5}" destId="{CD972233-A33B-4186-A842-0E73B43607C9}" srcOrd="1" destOrd="0" presId="urn:microsoft.com/office/officeart/2005/8/layout/matrix1"/>
    <dgm:cxn modelId="{63347B90-15B1-43D5-B921-6774CE163689}" type="presParOf" srcId="{B3E9A2A9-C6F9-4CF5-8475-32536CDC4259}" destId="{6C2D9141-D984-4ED0-8C7E-664EF3894D72}" srcOrd="0" destOrd="0" presId="urn:microsoft.com/office/officeart/2005/8/layout/matrix1"/>
    <dgm:cxn modelId="{BCAAC834-038A-438B-A062-9652FB42EE77}" type="presParOf" srcId="{6C2D9141-D984-4ED0-8C7E-664EF3894D72}" destId="{5E3F8897-F58B-4C12-A7A9-958977F2A86E}" srcOrd="0" destOrd="0" presId="urn:microsoft.com/office/officeart/2005/8/layout/matrix1"/>
    <dgm:cxn modelId="{2E026CF5-6185-4931-A79F-B73510F09D9D}" type="presParOf" srcId="{6C2D9141-D984-4ED0-8C7E-664EF3894D72}" destId="{C6373B44-FDB1-46F3-B827-724AAB0A8638}" srcOrd="1" destOrd="0" presId="urn:microsoft.com/office/officeart/2005/8/layout/matrix1"/>
    <dgm:cxn modelId="{6B3300B3-33B0-4D96-81AA-F9C8B5D161C6}" type="presParOf" srcId="{6C2D9141-D984-4ED0-8C7E-664EF3894D72}" destId="{0A73B125-1E6F-4B44-82E9-C6005C7FA4CD}" srcOrd="2" destOrd="0" presId="urn:microsoft.com/office/officeart/2005/8/layout/matrix1"/>
    <dgm:cxn modelId="{EDE838EB-C412-4A32-BDE5-95479AB4CA82}" type="presParOf" srcId="{6C2D9141-D984-4ED0-8C7E-664EF3894D72}" destId="{C403E521-8BEA-410F-81DC-773FD7BFD68B}" srcOrd="3" destOrd="0" presId="urn:microsoft.com/office/officeart/2005/8/layout/matrix1"/>
    <dgm:cxn modelId="{02960C3C-B66C-4C03-9F69-42B767C4431E}" type="presParOf" srcId="{6C2D9141-D984-4ED0-8C7E-664EF3894D72}" destId="{CD00F10F-C68A-4874-BAD7-252C1E0B7D3B}" srcOrd="4" destOrd="0" presId="urn:microsoft.com/office/officeart/2005/8/layout/matrix1"/>
    <dgm:cxn modelId="{E3CDAD33-3E78-4D57-8430-1392FC15A49D}" type="presParOf" srcId="{6C2D9141-D984-4ED0-8C7E-664EF3894D72}" destId="{CD972233-A33B-4186-A842-0E73B43607C9}" srcOrd="5" destOrd="0" presId="urn:microsoft.com/office/officeart/2005/8/layout/matrix1"/>
    <dgm:cxn modelId="{3AD83451-DC21-4C3E-8723-17FCC16A926E}" type="presParOf" srcId="{6C2D9141-D984-4ED0-8C7E-664EF3894D72}" destId="{C56D0DEE-6707-4AEC-86AD-4BE50A2AA367}" srcOrd="6" destOrd="0" presId="urn:microsoft.com/office/officeart/2005/8/layout/matrix1"/>
    <dgm:cxn modelId="{DA79B607-A7E9-4B33-A81A-7A0091CC665E}" type="presParOf" srcId="{6C2D9141-D984-4ED0-8C7E-664EF3894D72}" destId="{07B4245A-CC2F-4600-8871-0A2575BA1394}" srcOrd="7" destOrd="0" presId="urn:microsoft.com/office/officeart/2005/8/layout/matrix1"/>
    <dgm:cxn modelId="{F67DFE01-E13E-4BFA-A4BA-CFAF0D5C9579}" type="presParOf" srcId="{B3E9A2A9-C6F9-4CF5-8475-32536CDC4259}" destId="{FDD17B5A-CAFC-4BBB-9717-8D8216D6374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206488-F1B6-4B8B-AB5E-13447608927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39687E3-7711-45D8-9C3C-E7F332A6C25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latin typeface="Cambria" pitchFamily="18" charset="0"/>
              <a:ea typeface="Cambria" pitchFamily="18" charset="0"/>
            </a:rPr>
            <a:t>Виконавчий комітет Межівської селищної ради</a:t>
          </a:r>
          <a:endParaRPr lang="uk-UA" sz="1800" b="1" dirty="0">
            <a:latin typeface="Cambria" pitchFamily="18" charset="0"/>
            <a:ea typeface="Cambria" pitchFamily="18" charset="0"/>
          </a:endParaRPr>
        </a:p>
      </dgm:t>
    </dgm:pt>
    <dgm:pt modelId="{5D7150BB-BBE7-4CC8-98D4-3646FFCA1449}" type="parTrans" cxnId="{6BF1088E-48FE-4EAB-89B9-CE0D07575672}">
      <dgm:prSet/>
      <dgm:spPr/>
      <dgm:t>
        <a:bodyPr/>
        <a:lstStyle/>
        <a:p>
          <a:endParaRPr lang="uk-UA"/>
        </a:p>
      </dgm:t>
    </dgm:pt>
    <dgm:pt modelId="{C11A57BE-B4EC-40B3-A253-BE685D04476A}" type="sibTrans" cxnId="{6BF1088E-48FE-4EAB-89B9-CE0D07575672}">
      <dgm:prSet/>
      <dgm:spPr/>
      <dgm:t>
        <a:bodyPr/>
        <a:lstStyle/>
        <a:p>
          <a:endParaRPr lang="uk-UA"/>
        </a:p>
      </dgm:t>
    </dgm:pt>
    <dgm:pt modelId="{99DBDEDE-4188-4DA0-A1A2-9EABA3711F54}">
      <dgm:prSet phldrT="[Текст]" custT="1"/>
      <dgm:spPr/>
      <dgm:t>
        <a:bodyPr/>
        <a:lstStyle/>
        <a:p>
          <a:pPr marL="0">
            <a:spcAft>
              <a:spcPts val="0"/>
            </a:spcAft>
          </a:pPr>
          <a:endParaRPr lang="uk-UA" sz="15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1EDEC4AB-3ADD-42EC-9D77-BF283FDC3231}" type="parTrans" cxnId="{32A5946E-EAAE-452E-8912-C69CA528DA8D}">
      <dgm:prSet/>
      <dgm:spPr/>
      <dgm:t>
        <a:bodyPr/>
        <a:lstStyle/>
        <a:p>
          <a:endParaRPr lang="uk-UA"/>
        </a:p>
      </dgm:t>
    </dgm:pt>
    <dgm:pt modelId="{22F70398-3D07-47C8-8E56-A6718AEBF51B}" type="sibTrans" cxnId="{32A5946E-EAAE-452E-8912-C69CA528DA8D}">
      <dgm:prSet/>
      <dgm:spPr/>
      <dgm:t>
        <a:bodyPr/>
        <a:lstStyle/>
        <a:p>
          <a:endParaRPr lang="uk-UA"/>
        </a:p>
      </dgm:t>
    </dgm:pt>
    <dgm:pt modelId="{C72A6D83-0322-42EC-9B75-D5BDC7BDF83B}">
      <dgm:prSet phldrT="[Текст]" custT="1"/>
      <dgm:spPr/>
      <dgm:t>
        <a:bodyPr/>
        <a:lstStyle/>
        <a:p>
          <a:pPr marL="0">
            <a:spcAft>
              <a:spcPts val="0"/>
            </a:spcAft>
          </a:pPr>
          <a:r>
            <a:rPr lang="uk-UA" sz="15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 Селищна Програма цивільного захисту населення								 – 356,5 тис. грн.</a:t>
          </a:r>
          <a:endParaRPr lang="uk-UA" sz="15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753595CE-F654-41BD-8CA1-F9BB5A397F6D}" type="parTrans" cxnId="{BA28BE41-FCF6-4704-B0BD-C9587CEE3FB1}">
      <dgm:prSet/>
      <dgm:spPr/>
      <dgm:t>
        <a:bodyPr/>
        <a:lstStyle/>
        <a:p>
          <a:endParaRPr lang="uk-UA"/>
        </a:p>
      </dgm:t>
    </dgm:pt>
    <dgm:pt modelId="{49403D7A-2C9C-45D7-9D9E-1F01A2B1B162}" type="sibTrans" cxnId="{BA28BE41-FCF6-4704-B0BD-C9587CEE3FB1}">
      <dgm:prSet/>
      <dgm:spPr/>
      <dgm:t>
        <a:bodyPr/>
        <a:lstStyle/>
        <a:p>
          <a:endParaRPr lang="uk-UA"/>
        </a:p>
      </dgm:t>
    </dgm:pt>
    <dgm:pt modelId="{778543DA-51A2-4C17-95CA-4897BBD54049}">
      <dgm:prSet phldrT="[Текст]" custT="1"/>
      <dgm:spPr/>
      <dgm:t>
        <a:bodyPr/>
        <a:lstStyle/>
        <a:p>
          <a:pPr marL="0">
            <a:spcAft>
              <a:spcPts val="0"/>
            </a:spcAft>
          </a:pPr>
          <a:r>
            <a:rPr lang="uk-UA" sz="15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Селищна Програма  фінансової підтримки та розвитку КНП «Центральна лікарня» МСР» 			– 2 211,8 тис. грн.</a:t>
          </a:r>
          <a:endParaRPr lang="uk-UA" sz="15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48E84FDB-FF48-420F-ADD3-0EDA50761DF3}" type="parTrans" cxnId="{961D998E-7CA7-4028-80C5-79A8FE303F7A}">
      <dgm:prSet/>
      <dgm:spPr/>
    </dgm:pt>
    <dgm:pt modelId="{F2EAE01B-14A3-4406-ADE6-AA6AAA4677BB}" type="sibTrans" cxnId="{961D998E-7CA7-4028-80C5-79A8FE303F7A}">
      <dgm:prSet/>
      <dgm:spPr/>
    </dgm:pt>
    <dgm:pt modelId="{ABA91289-FBB0-4A3D-A87C-5CA95CEBF65A}">
      <dgm:prSet phldrT="[Текст]" custT="1"/>
      <dgm:spPr/>
      <dgm:t>
        <a:bodyPr/>
        <a:lstStyle/>
        <a:p>
          <a:pPr marL="0">
            <a:spcAft>
              <a:spcPts val="0"/>
            </a:spcAft>
          </a:pPr>
          <a:r>
            <a:rPr lang="uk-UA" sz="15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Селищна Програма профілактики злочинності – 20,0 тис. грн.</a:t>
          </a:r>
          <a:endParaRPr lang="uk-UA" sz="15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E25C5434-7B82-403E-AADF-BEEA9C46C181}" type="parTrans" cxnId="{2D5AF1CF-27E0-4DA9-B6D4-CC6DDC19A5D5}">
      <dgm:prSet/>
      <dgm:spPr/>
    </dgm:pt>
    <dgm:pt modelId="{7C40FBE4-1FC0-42D2-AC6C-6A9C44214497}" type="sibTrans" cxnId="{2D5AF1CF-27E0-4DA9-B6D4-CC6DDC19A5D5}">
      <dgm:prSet/>
      <dgm:spPr/>
    </dgm:pt>
    <dgm:pt modelId="{759F9B33-0282-4790-AF58-1F232577F95F}">
      <dgm:prSet phldrT="[Текст]" custT="1"/>
      <dgm:spPr/>
      <dgm:t>
        <a:bodyPr/>
        <a:lstStyle/>
        <a:p>
          <a:pPr marL="0">
            <a:spcAft>
              <a:spcPts val="0"/>
            </a:spcAft>
          </a:pPr>
          <a:r>
            <a:rPr lang="uk-UA" sz="15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Селищна Програма  фінансової підтримки та розвитку КНП «ЦПМСД» МСР» 				– 2 053,6 тис. грн.</a:t>
          </a:r>
          <a:endParaRPr lang="uk-UA" sz="15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A94CDDEC-AC36-464A-AFDE-16B2F848545D}" type="parTrans" cxnId="{31059321-0B17-4F44-88B2-9856AB96D037}">
      <dgm:prSet/>
      <dgm:spPr/>
    </dgm:pt>
    <dgm:pt modelId="{C2309508-AB96-4776-A34F-E1B54F46476B}" type="sibTrans" cxnId="{31059321-0B17-4F44-88B2-9856AB96D037}">
      <dgm:prSet/>
      <dgm:spPr/>
    </dgm:pt>
    <dgm:pt modelId="{CA3DC220-1E4B-4850-9809-466BA6284307}">
      <dgm:prSet phldrT="[Текст]" custT="1"/>
      <dgm:spPr/>
      <dgm:t>
        <a:bodyPr/>
        <a:lstStyle/>
        <a:p>
          <a:pPr marL="0">
            <a:spcAft>
              <a:spcPts val="0"/>
            </a:spcAft>
          </a:pPr>
          <a:r>
            <a:rPr lang="uk-UA" sz="15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Селищна Програма відшкодування різниці в тарифах  							– 1 000,0 тис. грн.</a:t>
          </a:r>
          <a:endParaRPr lang="uk-UA" sz="15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6E800F42-228E-43C9-A139-71F53D4035C6}" type="parTrans" cxnId="{DB13C10F-2F09-43E5-B16A-85ACA38A6C06}">
      <dgm:prSet/>
      <dgm:spPr/>
      <dgm:t>
        <a:bodyPr/>
        <a:lstStyle/>
        <a:p>
          <a:endParaRPr lang="uk-UA"/>
        </a:p>
      </dgm:t>
    </dgm:pt>
    <dgm:pt modelId="{C994255A-FE01-4A22-B780-F890573460DE}" type="sibTrans" cxnId="{DB13C10F-2F09-43E5-B16A-85ACA38A6C06}">
      <dgm:prSet/>
      <dgm:spPr/>
      <dgm:t>
        <a:bodyPr/>
        <a:lstStyle/>
        <a:p>
          <a:endParaRPr lang="uk-UA"/>
        </a:p>
      </dgm:t>
    </dgm:pt>
    <dgm:pt modelId="{A1BCAA42-C00D-41D2-9CEE-D83342BB5DCF}">
      <dgm:prSet phldrT="[Текст]" custT="1"/>
      <dgm:spPr/>
      <dgm:t>
        <a:bodyPr/>
        <a:lstStyle/>
        <a:p>
          <a:pPr marL="0">
            <a:spcAft>
              <a:spcPts val="0"/>
            </a:spcAft>
          </a:pPr>
          <a:r>
            <a:rPr lang="uk-UA" sz="15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 Програма інформатизації 			 – 461,4 тис. грн.</a:t>
          </a:r>
          <a:endParaRPr lang="uk-UA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05F9F3-85C8-4B7C-BA7F-CFD96D676555}" type="parTrans" cxnId="{7FE880BE-1583-403B-AF21-AB42AB7E3D81}">
      <dgm:prSet/>
      <dgm:spPr/>
    </dgm:pt>
    <dgm:pt modelId="{50402D9E-CEEF-44EC-994D-7BBB0F21C19F}" type="sibTrans" cxnId="{7FE880BE-1583-403B-AF21-AB42AB7E3D81}">
      <dgm:prSet/>
      <dgm:spPr/>
    </dgm:pt>
    <dgm:pt modelId="{F0B29558-3236-46B7-94C0-83D971940AB6}">
      <dgm:prSet phldrT="[Текст]" custT="1"/>
      <dgm:spPr/>
      <dgm:t>
        <a:bodyPr/>
        <a:lstStyle/>
        <a:p>
          <a:pPr marL="0">
            <a:spcAft>
              <a:spcPts val="0"/>
            </a:spcAft>
          </a:pPr>
          <a:r>
            <a:rPr lang="uk-UA" sz="15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Селищна Програма розвитку місцевого самоврядування 							– 99,9 тис. грн.</a:t>
          </a:r>
          <a:endParaRPr lang="uk-UA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2877E5-9A9E-443E-A8C9-5C1C6A397375}" type="parTrans" cxnId="{B33B0A4C-E76E-4F6B-9CC4-D831E4C0A78A}">
      <dgm:prSet/>
      <dgm:spPr/>
    </dgm:pt>
    <dgm:pt modelId="{32847E9E-49BE-4F07-AB70-6F4DF228C2C5}" type="sibTrans" cxnId="{B33B0A4C-E76E-4F6B-9CC4-D831E4C0A78A}">
      <dgm:prSet/>
      <dgm:spPr/>
    </dgm:pt>
    <dgm:pt modelId="{F1C06B52-6165-47AD-80C4-19AA8CAD918E}">
      <dgm:prSet phldrT="[Текст]" custT="1"/>
      <dgm:spPr/>
      <dgm:t>
        <a:bodyPr/>
        <a:lstStyle/>
        <a:p>
          <a:pPr marL="0">
            <a:spcAft>
              <a:spcPts val="0"/>
            </a:spcAft>
          </a:pPr>
          <a:r>
            <a:rPr lang="uk-UA" sz="15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Селищна Програма соціально - економічного та культурного розвитку </a:t>
          </a:r>
          <a:r>
            <a:rPr lang="uk-UA" sz="1500" b="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Межівської СТГ 			– 336,2 тис. грн.</a:t>
          </a:r>
          <a:endParaRPr lang="uk-UA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D4047C-C062-460A-BE52-69522AABAC30}" type="parTrans" cxnId="{22140B81-8AB8-425B-90B1-9F8BBF47C98B}">
      <dgm:prSet/>
      <dgm:spPr/>
    </dgm:pt>
    <dgm:pt modelId="{BBBECF3E-CE2E-458E-9839-D8D2F9DC59F4}" type="sibTrans" cxnId="{22140B81-8AB8-425B-90B1-9F8BBF47C98B}">
      <dgm:prSet/>
      <dgm:spPr/>
    </dgm:pt>
    <dgm:pt modelId="{702488CD-E747-4774-8F84-5063914C873F}">
      <dgm:prSet phldrT="[Текст]" custT="1"/>
      <dgm:spPr/>
      <dgm:t>
        <a:bodyPr/>
        <a:lstStyle/>
        <a:p>
          <a:pPr marL="0">
            <a:spcAft>
              <a:spcPts val="0"/>
            </a:spcAft>
          </a:pPr>
          <a:r>
            <a:rPr lang="uk-UA" sz="15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Селищна Програма мобілізаційної підготовки  – 100,0 тис. грн.</a:t>
          </a:r>
          <a:endParaRPr lang="uk-UA" sz="15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F51A0E0B-243C-4AB4-82A6-6DBB3712A83F}" type="parTrans" cxnId="{2F6DA055-D925-449A-AD99-918F92507803}">
      <dgm:prSet/>
      <dgm:spPr/>
      <dgm:t>
        <a:bodyPr/>
        <a:lstStyle/>
        <a:p>
          <a:endParaRPr lang="uk-UA"/>
        </a:p>
      </dgm:t>
    </dgm:pt>
    <dgm:pt modelId="{578037FA-265F-4AFA-B43F-EFE588992557}" type="sibTrans" cxnId="{2F6DA055-D925-449A-AD99-918F92507803}">
      <dgm:prSet/>
      <dgm:spPr/>
      <dgm:t>
        <a:bodyPr/>
        <a:lstStyle/>
        <a:p>
          <a:endParaRPr lang="uk-UA"/>
        </a:p>
      </dgm:t>
    </dgm:pt>
    <dgm:pt modelId="{6A36A870-366D-4CAE-847B-4F1849E5CDAB}">
      <dgm:prSet phldrT="[Текст]" custT="1"/>
      <dgm:spPr/>
      <dgm:t>
        <a:bodyPr/>
        <a:lstStyle/>
        <a:p>
          <a:pPr marL="0">
            <a:spcAft>
              <a:spcPts val="0"/>
            </a:spcAft>
          </a:pPr>
          <a:r>
            <a:rPr lang="uk-UA" sz="15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Селищна Програма  фінансової підтримки та інфекційного контролю по КНП «ЦПМСД» МСР»		– 45,0 тис. грн.</a:t>
          </a:r>
          <a:endParaRPr lang="uk-UA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E76392-6CCB-418C-9CB7-A0E60B78D9E7}" type="parTrans" cxnId="{5D1DA8D9-8800-4E41-BD56-2B94680B6DCB}">
      <dgm:prSet/>
      <dgm:spPr/>
    </dgm:pt>
    <dgm:pt modelId="{0205C2B4-53D7-4113-8F51-AEE3C7817613}" type="sibTrans" cxnId="{5D1DA8D9-8800-4E41-BD56-2B94680B6DCB}">
      <dgm:prSet/>
      <dgm:spPr/>
    </dgm:pt>
    <dgm:pt modelId="{0912AEDB-ABDA-48BC-B4D1-6552EE9A5FC1}">
      <dgm:prSet phldrT="[Текст]" custT="1"/>
      <dgm:spPr/>
      <dgm:t>
        <a:bodyPr/>
        <a:lstStyle/>
        <a:p>
          <a:pPr marL="0">
            <a:spcAft>
              <a:spcPts val="0"/>
            </a:spcAft>
          </a:pPr>
          <a:endParaRPr lang="uk-UA" sz="15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79B6CF32-0218-4255-BC49-C037122F068E}" type="parTrans" cxnId="{63CFB69E-95C0-49D9-BDF9-8939A47AFB4B}">
      <dgm:prSet/>
      <dgm:spPr/>
    </dgm:pt>
    <dgm:pt modelId="{78659EBE-A576-4A22-A8D9-627D69A99C93}" type="sibTrans" cxnId="{63CFB69E-95C0-49D9-BDF9-8939A47AFB4B}">
      <dgm:prSet/>
      <dgm:spPr/>
    </dgm:pt>
    <dgm:pt modelId="{868F820E-8FA0-4683-8BB0-9AD2523CB6F8}" type="pres">
      <dgm:prSet presAssocID="{75206488-F1B6-4B8B-AB5E-1344760892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0D82600-54A0-43BC-8132-7CF39BBF4500}" type="pres">
      <dgm:prSet presAssocID="{539687E3-7711-45D8-9C3C-E7F332A6C259}" presName="linNode" presStyleCnt="0"/>
      <dgm:spPr/>
    </dgm:pt>
    <dgm:pt modelId="{9EF268A9-E396-458E-85FD-D902DD1F19FD}" type="pres">
      <dgm:prSet presAssocID="{539687E3-7711-45D8-9C3C-E7F332A6C259}" presName="parentText" presStyleLbl="node1" presStyleIdx="0" presStyleCnt="1" custScaleX="82073" custScaleY="8876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B20A31-AFA1-4766-AEA6-67DCC01C12F4}" type="pres">
      <dgm:prSet presAssocID="{539687E3-7711-45D8-9C3C-E7F332A6C259}" presName="descendantText" presStyleLbl="alignAccFollowNode1" presStyleIdx="0" presStyleCnt="1" custScaleX="121177" custScaleY="121063" custLinFactNeighborX="-2708" custLinFactNeighborY="1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61D998E-7CA7-4028-80C5-79A8FE303F7A}" srcId="{539687E3-7711-45D8-9C3C-E7F332A6C259}" destId="{778543DA-51A2-4C17-95CA-4897BBD54049}" srcOrd="1" destOrd="0" parTransId="{48E84FDB-FF48-420F-ADD3-0EDA50761DF3}" sibTransId="{F2EAE01B-14A3-4406-ADE6-AA6AAA4677BB}"/>
    <dgm:cxn modelId="{B33B0A4C-E76E-4F6B-9CC4-D831E4C0A78A}" srcId="{539687E3-7711-45D8-9C3C-E7F332A6C259}" destId="{F0B29558-3236-46B7-94C0-83D971940AB6}" srcOrd="10" destOrd="0" parTransId="{882877E5-9A9E-443E-A8C9-5C1C6A397375}" sibTransId="{32847E9E-49BE-4F07-AB70-6F4DF228C2C5}"/>
    <dgm:cxn modelId="{BA28BE41-FCF6-4704-B0BD-C9587CEE3FB1}" srcId="{539687E3-7711-45D8-9C3C-E7F332A6C259}" destId="{C72A6D83-0322-42EC-9B75-D5BDC7BDF83B}" srcOrd="4" destOrd="0" parTransId="{753595CE-F654-41BD-8CA1-F9BB5A397F6D}" sibTransId="{49403D7A-2C9C-45D7-9D9E-1F01A2B1B162}"/>
    <dgm:cxn modelId="{833E0E89-D4F5-48C8-A304-C588BC69BD25}" type="presOf" srcId="{F1C06B52-6165-47AD-80C4-19AA8CAD918E}" destId="{0EB20A31-AFA1-4766-AEA6-67DCC01C12F4}" srcOrd="0" destOrd="7" presId="urn:microsoft.com/office/officeart/2005/8/layout/vList5"/>
    <dgm:cxn modelId="{84F2EA0D-70C4-4CC7-AEFD-1BFB073816DE}" type="presOf" srcId="{759F9B33-0282-4790-AF58-1F232577F95F}" destId="{0EB20A31-AFA1-4766-AEA6-67DCC01C12F4}" srcOrd="0" destOrd="3" presId="urn:microsoft.com/office/officeart/2005/8/layout/vList5"/>
    <dgm:cxn modelId="{A753547F-76E0-4DFF-92F6-48C2CEF6548D}" type="presOf" srcId="{CA3DC220-1E4B-4850-9809-466BA6284307}" destId="{0EB20A31-AFA1-4766-AEA6-67DCC01C12F4}" srcOrd="0" destOrd="5" presId="urn:microsoft.com/office/officeart/2005/8/layout/vList5"/>
    <dgm:cxn modelId="{DB13C10F-2F09-43E5-B16A-85ACA38A6C06}" srcId="{539687E3-7711-45D8-9C3C-E7F332A6C259}" destId="{CA3DC220-1E4B-4850-9809-466BA6284307}" srcOrd="5" destOrd="0" parTransId="{6E800F42-228E-43C9-A139-71F53D4035C6}" sibTransId="{C994255A-FE01-4A22-B780-F890573460DE}"/>
    <dgm:cxn modelId="{7FE880BE-1583-403B-AF21-AB42AB7E3D81}" srcId="{539687E3-7711-45D8-9C3C-E7F332A6C259}" destId="{A1BCAA42-C00D-41D2-9CEE-D83342BB5DCF}" srcOrd="6" destOrd="0" parTransId="{E905F9F3-85C8-4B7C-BA7F-CFD96D676555}" sibTransId="{50402D9E-CEEF-44EC-994D-7BBB0F21C19F}"/>
    <dgm:cxn modelId="{2F6DA055-D925-449A-AD99-918F92507803}" srcId="{539687E3-7711-45D8-9C3C-E7F332A6C259}" destId="{702488CD-E747-4774-8F84-5063914C873F}" srcOrd="8" destOrd="0" parTransId="{F51A0E0B-243C-4AB4-82A6-6DBB3712A83F}" sibTransId="{578037FA-265F-4AFA-B43F-EFE588992557}"/>
    <dgm:cxn modelId="{5D1DA8D9-8800-4E41-BD56-2B94680B6DCB}" srcId="{539687E3-7711-45D8-9C3C-E7F332A6C259}" destId="{6A36A870-366D-4CAE-847B-4F1849E5CDAB}" srcOrd="9" destOrd="0" parTransId="{3AE76392-6CCB-418C-9CB7-A0E60B78D9E7}" sibTransId="{0205C2B4-53D7-4113-8F51-AEE3C7817613}"/>
    <dgm:cxn modelId="{E2C80102-140E-4028-BCA6-E291C7A2C660}" type="presOf" srcId="{99DBDEDE-4188-4DA0-A1A2-9EABA3711F54}" destId="{0EB20A31-AFA1-4766-AEA6-67DCC01C12F4}" srcOrd="0" destOrd="0" presId="urn:microsoft.com/office/officeart/2005/8/layout/vList5"/>
    <dgm:cxn modelId="{1F4B3AFC-9458-498E-BCF4-34ED9795CFE2}" type="presOf" srcId="{F0B29558-3236-46B7-94C0-83D971940AB6}" destId="{0EB20A31-AFA1-4766-AEA6-67DCC01C12F4}" srcOrd="0" destOrd="10" presId="urn:microsoft.com/office/officeart/2005/8/layout/vList5"/>
    <dgm:cxn modelId="{8EDA0CD9-C03F-4B1C-A237-F0A622BFDFEB}" type="presOf" srcId="{A1BCAA42-C00D-41D2-9CEE-D83342BB5DCF}" destId="{0EB20A31-AFA1-4766-AEA6-67DCC01C12F4}" srcOrd="0" destOrd="6" presId="urn:microsoft.com/office/officeart/2005/8/layout/vList5"/>
    <dgm:cxn modelId="{B5277B41-8740-4B2D-8762-75F4CAE2DB8B}" type="presOf" srcId="{C72A6D83-0322-42EC-9B75-D5BDC7BDF83B}" destId="{0EB20A31-AFA1-4766-AEA6-67DCC01C12F4}" srcOrd="0" destOrd="4" presId="urn:microsoft.com/office/officeart/2005/8/layout/vList5"/>
    <dgm:cxn modelId="{D8438CBD-3322-49FF-A956-8352BFCC0990}" type="presOf" srcId="{ABA91289-FBB0-4A3D-A87C-5CA95CEBF65A}" destId="{0EB20A31-AFA1-4766-AEA6-67DCC01C12F4}" srcOrd="0" destOrd="11" presId="urn:microsoft.com/office/officeart/2005/8/layout/vList5"/>
    <dgm:cxn modelId="{C0FCE341-0F66-4834-89C4-3E788B6E0D82}" type="presOf" srcId="{75206488-F1B6-4B8B-AB5E-134476089276}" destId="{868F820E-8FA0-4683-8BB0-9AD2523CB6F8}" srcOrd="0" destOrd="0" presId="urn:microsoft.com/office/officeart/2005/8/layout/vList5"/>
    <dgm:cxn modelId="{577D45CB-5F09-4087-9B74-51CD7A86F856}" type="presOf" srcId="{0912AEDB-ABDA-48BC-B4D1-6552EE9A5FC1}" destId="{0EB20A31-AFA1-4766-AEA6-67DCC01C12F4}" srcOrd="0" destOrd="2" presId="urn:microsoft.com/office/officeart/2005/8/layout/vList5"/>
    <dgm:cxn modelId="{87FAEFA3-1202-489E-87E8-8397E8611C3F}" type="presOf" srcId="{6A36A870-366D-4CAE-847B-4F1849E5CDAB}" destId="{0EB20A31-AFA1-4766-AEA6-67DCC01C12F4}" srcOrd="0" destOrd="9" presId="urn:microsoft.com/office/officeart/2005/8/layout/vList5"/>
    <dgm:cxn modelId="{32A5946E-EAAE-452E-8912-C69CA528DA8D}" srcId="{539687E3-7711-45D8-9C3C-E7F332A6C259}" destId="{99DBDEDE-4188-4DA0-A1A2-9EABA3711F54}" srcOrd="0" destOrd="0" parTransId="{1EDEC4AB-3ADD-42EC-9D77-BF283FDC3231}" sibTransId="{22F70398-3D07-47C8-8E56-A6718AEBF51B}"/>
    <dgm:cxn modelId="{63CFB69E-95C0-49D9-BDF9-8939A47AFB4B}" srcId="{539687E3-7711-45D8-9C3C-E7F332A6C259}" destId="{0912AEDB-ABDA-48BC-B4D1-6552EE9A5FC1}" srcOrd="2" destOrd="0" parTransId="{79B6CF32-0218-4255-BC49-C037122F068E}" sibTransId="{78659EBE-A576-4A22-A8D9-627D69A99C93}"/>
    <dgm:cxn modelId="{EAAB4354-6CA9-4D07-A718-FB6803C9C09E}" type="presOf" srcId="{778543DA-51A2-4C17-95CA-4897BBD54049}" destId="{0EB20A31-AFA1-4766-AEA6-67DCC01C12F4}" srcOrd="0" destOrd="1" presId="urn:microsoft.com/office/officeart/2005/8/layout/vList5"/>
    <dgm:cxn modelId="{B92394FE-CCB4-4F8A-B815-C8B5F7ECD4D6}" type="presOf" srcId="{539687E3-7711-45D8-9C3C-E7F332A6C259}" destId="{9EF268A9-E396-458E-85FD-D902DD1F19FD}" srcOrd="0" destOrd="0" presId="urn:microsoft.com/office/officeart/2005/8/layout/vList5"/>
    <dgm:cxn modelId="{22140B81-8AB8-425B-90B1-9F8BBF47C98B}" srcId="{539687E3-7711-45D8-9C3C-E7F332A6C259}" destId="{F1C06B52-6165-47AD-80C4-19AA8CAD918E}" srcOrd="7" destOrd="0" parTransId="{13D4047C-C062-460A-BE52-69522AABAC30}" sibTransId="{BBBECF3E-CE2E-458E-9839-D8D2F9DC59F4}"/>
    <dgm:cxn modelId="{2D5AF1CF-27E0-4DA9-B6D4-CC6DDC19A5D5}" srcId="{539687E3-7711-45D8-9C3C-E7F332A6C259}" destId="{ABA91289-FBB0-4A3D-A87C-5CA95CEBF65A}" srcOrd="11" destOrd="0" parTransId="{E25C5434-7B82-403E-AADF-BEEA9C46C181}" sibTransId="{7C40FBE4-1FC0-42D2-AC6C-6A9C44214497}"/>
    <dgm:cxn modelId="{31059321-0B17-4F44-88B2-9856AB96D037}" srcId="{539687E3-7711-45D8-9C3C-E7F332A6C259}" destId="{759F9B33-0282-4790-AF58-1F232577F95F}" srcOrd="3" destOrd="0" parTransId="{A94CDDEC-AC36-464A-AFDE-16B2F848545D}" sibTransId="{C2309508-AB96-4776-A34F-E1B54F46476B}"/>
    <dgm:cxn modelId="{6BF1088E-48FE-4EAB-89B9-CE0D07575672}" srcId="{75206488-F1B6-4B8B-AB5E-134476089276}" destId="{539687E3-7711-45D8-9C3C-E7F332A6C259}" srcOrd="0" destOrd="0" parTransId="{5D7150BB-BBE7-4CC8-98D4-3646FFCA1449}" sibTransId="{C11A57BE-B4EC-40B3-A253-BE685D04476A}"/>
    <dgm:cxn modelId="{D4C9C832-7170-4952-9189-1F4F4C77984E}" type="presOf" srcId="{702488CD-E747-4774-8F84-5063914C873F}" destId="{0EB20A31-AFA1-4766-AEA6-67DCC01C12F4}" srcOrd="0" destOrd="8" presId="urn:microsoft.com/office/officeart/2005/8/layout/vList5"/>
    <dgm:cxn modelId="{68C9A5AB-47FB-4980-A719-C5C173D58E53}" type="presParOf" srcId="{868F820E-8FA0-4683-8BB0-9AD2523CB6F8}" destId="{70D82600-54A0-43BC-8132-7CF39BBF4500}" srcOrd="0" destOrd="0" presId="urn:microsoft.com/office/officeart/2005/8/layout/vList5"/>
    <dgm:cxn modelId="{7E6BB7DC-6038-4ACC-8CAF-08A0857146AD}" type="presParOf" srcId="{70D82600-54A0-43BC-8132-7CF39BBF4500}" destId="{9EF268A9-E396-458E-85FD-D902DD1F19FD}" srcOrd="0" destOrd="0" presId="urn:microsoft.com/office/officeart/2005/8/layout/vList5"/>
    <dgm:cxn modelId="{E24F2355-A633-4CD3-B3D4-DAF6FCF2844C}" type="presParOf" srcId="{70D82600-54A0-43BC-8132-7CF39BBF4500}" destId="{0EB20A31-AFA1-4766-AEA6-67DCC01C12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206488-F1B6-4B8B-AB5E-13447608927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39687E3-7711-45D8-9C3C-E7F332A6C25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latin typeface="Cambria" pitchFamily="18" charset="0"/>
              <a:ea typeface="Cambria" pitchFamily="18" charset="0"/>
            </a:rPr>
            <a:t>Відділ будівництва, архітектури, благоустрою та житлово-комунального господарства Межівської селищної ради</a:t>
          </a:r>
          <a:endParaRPr lang="uk-UA" sz="1800" b="1" dirty="0">
            <a:latin typeface="Cambria" pitchFamily="18" charset="0"/>
            <a:ea typeface="Cambria" pitchFamily="18" charset="0"/>
          </a:endParaRPr>
        </a:p>
      </dgm:t>
    </dgm:pt>
    <dgm:pt modelId="{5D7150BB-BBE7-4CC8-98D4-3646FFCA1449}" type="parTrans" cxnId="{6BF1088E-48FE-4EAB-89B9-CE0D07575672}">
      <dgm:prSet/>
      <dgm:spPr/>
      <dgm:t>
        <a:bodyPr/>
        <a:lstStyle/>
        <a:p>
          <a:endParaRPr lang="uk-UA"/>
        </a:p>
      </dgm:t>
    </dgm:pt>
    <dgm:pt modelId="{C11A57BE-B4EC-40B3-A253-BE685D04476A}" type="sibTrans" cxnId="{6BF1088E-48FE-4EAB-89B9-CE0D07575672}">
      <dgm:prSet/>
      <dgm:spPr/>
      <dgm:t>
        <a:bodyPr/>
        <a:lstStyle/>
        <a:p>
          <a:endParaRPr lang="uk-UA"/>
        </a:p>
      </dgm:t>
    </dgm:pt>
    <dgm:pt modelId="{99DBDEDE-4188-4DA0-A1A2-9EABA3711F54}">
      <dgm:prSet phldrT="[Текст]" custT="1"/>
      <dgm:spPr/>
      <dgm:t>
        <a:bodyPr/>
        <a:lstStyle/>
        <a:p>
          <a:r>
            <a:rPr lang="uk-UA" sz="1800" noProof="0" dirty="0" smtClean="0">
              <a:latin typeface="Cambria" pitchFamily="18" charset="0"/>
              <a:ea typeface="Cambria" pitchFamily="18" charset="0"/>
            </a:rPr>
            <a:t>Селищна Програма благоустрою та розвитку населених пунктів		– 4 132,1 тис. грн.</a:t>
          </a:r>
          <a:endParaRPr lang="uk-UA" sz="1800" noProof="0" dirty="0">
            <a:latin typeface="Cambria" pitchFamily="18" charset="0"/>
            <a:ea typeface="Cambria" pitchFamily="18" charset="0"/>
          </a:endParaRPr>
        </a:p>
      </dgm:t>
    </dgm:pt>
    <dgm:pt modelId="{1EDEC4AB-3ADD-42EC-9D77-BF283FDC3231}" type="parTrans" cxnId="{32A5946E-EAAE-452E-8912-C69CA528DA8D}">
      <dgm:prSet/>
      <dgm:spPr/>
      <dgm:t>
        <a:bodyPr/>
        <a:lstStyle/>
        <a:p>
          <a:endParaRPr lang="uk-UA"/>
        </a:p>
      </dgm:t>
    </dgm:pt>
    <dgm:pt modelId="{22F70398-3D07-47C8-8E56-A6718AEBF51B}" type="sibTrans" cxnId="{32A5946E-EAAE-452E-8912-C69CA528DA8D}">
      <dgm:prSet/>
      <dgm:spPr/>
      <dgm:t>
        <a:bodyPr/>
        <a:lstStyle/>
        <a:p>
          <a:endParaRPr lang="uk-UA"/>
        </a:p>
      </dgm:t>
    </dgm:pt>
    <dgm:pt modelId="{C7D95C98-821D-464F-9AD2-7DC5AD17A8CE}">
      <dgm:prSet phldrT="[Текст]" custT="1"/>
      <dgm:spPr/>
      <dgm:t>
        <a:bodyPr/>
        <a:lstStyle/>
        <a:p>
          <a:r>
            <a:rPr lang="uk-UA" sz="1800" noProof="0" dirty="0" smtClean="0">
              <a:latin typeface="Cambria" pitchFamily="18" charset="0"/>
              <a:ea typeface="Cambria" pitchFamily="18" charset="0"/>
            </a:rPr>
            <a:t>Селищна  Програма організації та проведення оплачуваних суспільно-корисних робіт						– 50,0 тис. грн.</a:t>
          </a:r>
          <a:endParaRPr lang="uk-UA" sz="1800" noProof="0" dirty="0">
            <a:latin typeface="Cambria" pitchFamily="18" charset="0"/>
            <a:ea typeface="Cambria" pitchFamily="18" charset="0"/>
          </a:endParaRPr>
        </a:p>
      </dgm:t>
    </dgm:pt>
    <dgm:pt modelId="{920589B5-2B3F-4825-9A9C-0BF8E7874CB2}" type="parTrans" cxnId="{355EA298-295A-4635-A27B-21A05D387775}">
      <dgm:prSet/>
      <dgm:spPr/>
      <dgm:t>
        <a:bodyPr/>
        <a:lstStyle/>
        <a:p>
          <a:endParaRPr lang="uk-UA"/>
        </a:p>
      </dgm:t>
    </dgm:pt>
    <dgm:pt modelId="{1FB904D0-3E1B-4F09-AF8C-CEBC0BFD24E9}" type="sibTrans" cxnId="{355EA298-295A-4635-A27B-21A05D387775}">
      <dgm:prSet/>
      <dgm:spPr/>
      <dgm:t>
        <a:bodyPr/>
        <a:lstStyle/>
        <a:p>
          <a:endParaRPr lang="uk-UA"/>
        </a:p>
      </dgm:t>
    </dgm:pt>
    <dgm:pt modelId="{C72A6D83-0322-42EC-9B75-D5BDC7BDF83B}">
      <dgm:prSet phldrT="[Текст]" custT="1"/>
      <dgm:spPr/>
      <dgm:t>
        <a:bodyPr/>
        <a:lstStyle/>
        <a:p>
          <a:r>
            <a:rPr lang="uk-UA" sz="1800" noProof="0" dirty="0" smtClean="0">
              <a:latin typeface="Cambria" pitchFamily="18" charset="0"/>
              <a:ea typeface="Cambria" pitchFamily="18" charset="0"/>
            </a:rPr>
            <a:t>   Селищна Програма реформування,  розвитку </a:t>
          </a:r>
          <a:r>
            <a:rPr lang="uk-UA" sz="1800" noProof="0" dirty="0" err="1" smtClean="0">
              <a:latin typeface="Cambria" pitchFamily="18" charset="0"/>
              <a:ea typeface="Cambria" pitchFamily="18" charset="0"/>
            </a:rPr>
            <a:t>житлово</a:t>
          </a:r>
          <a:r>
            <a:rPr lang="uk-UA" sz="1800" noProof="0" dirty="0" smtClean="0">
              <a:latin typeface="Cambria" pitchFamily="18" charset="0"/>
              <a:ea typeface="Cambria" pitchFamily="18" charset="0"/>
            </a:rPr>
            <a:t> - комунального господарства та будівництва  			– 35,0 тис. грн.</a:t>
          </a:r>
          <a:endParaRPr lang="uk-UA" sz="1800" noProof="0" dirty="0">
            <a:latin typeface="Cambria" pitchFamily="18" charset="0"/>
            <a:ea typeface="Cambria" pitchFamily="18" charset="0"/>
          </a:endParaRPr>
        </a:p>
      </dgm:t>
    </dgm:pt>
    <dgm:pt modelId="{753595CE-F654-41BD-8CA1-F9BB5A397F6D}" type="parTrans" cxnId="{BA28BE41-FCF6-4704-B0BD-C9587CEE3FB1}">
      <dgm:prSet/>
      <dgm:spPr/>
      <dgm:t>
        <a:bodyPr/>
        <a:lstStyle/>
        <a:p>
          <a:endParaRPr lang="uk-UA"/>
        </a:p>
      </dgm:t>
    </dgm:pt>
    <dgm:pt modelId="{49403D7A-2C9C-45D7-9D9E-1F01A2B1B162}" type="sibTrans" cxnId="{BA28BE41-FCF6-4704-B0BD-C9587CEE3FB1}">
      <dgm:prSet/>
      <dgm:spPr/>
      <dgm:t>
        <a:bodyPr/>
        <a:lstStyle/>
        <a:p>
          <a:endParaRPr lang="uk-UA"/>
        </a:p>
      </dgm:t>
    </dgm:pt>
    <dgm:pt modelId="{037D60E6-5A91-46BD-B11E-42F569DE0422}">
      <dgm:prSet phldrT="[Текст]" custT="1"/>
      <dgm:spPr/>
      <dgm:t>
        <a:bodyPr/>
        <a:lstStyle/>
        <a:p>
          <a:r>
            <a:rPr lang="uk-UA" sz="1800" noProof="0" smtClean="0">
              <a:latin typeface="Cambria" pitchFamily="18" charset="0"/>
              <a:ea typeface="Cambria" pitchFamily="18" charset="0"/>
            </a:rPr>
            <a:t>Селищна Програма зайнятості населення 						– 950,0 тис. грн.</a:t>
          </a:r>
          <a:endParaRPr lang="uk-UA" sz="1800" noProof="0">
            <a:latin typeface="Cambria" pitchFamily="18" charset="0"/>
            <a:ea typeface="Cambria" pitchFamily="18" charset="0"/>
          </a:endParaRPr>
        </a:p>
      </dgm:t>
    </dgm:pt>
    <dgm:pt modelId="{D68C9808-268E-4741-A3C0-523B7DC6225B}" type="parTrans" cxnId="{F870DBD9-AA00-411E-9580-781610F8A8F4}">
      <dgm:prSet/>
      <dgm:spPr/>
    </dgm:pt>
    <dgm:pt modelId="{3DEBEA1D-178F-4258-A272-544E79C7909B}" type="sibTrans" cxnId="{F870DBD9-AA00-411E-9580-781610F8A8F4}">
      <dgm:prSet/>
      <dgm:spPr/>
    </dgm:pt>
    <dgm:pt modelId="{EBE44D1C-9519-4EF3-9F3D-D1A752024DA2}">
      <dgm:prSet phldrT="[Текст]" custT="1"/>
      <dgm:spPr/>
      <dgm:t>
        <a:bodyPr/>
        <a:lstStyle/>
        <a:p>
          <a:r>
            <a:rPr lang="uk-UA" sz="1800" noProof="0" dirty="0" smtClean="0">
              <a:latin typeface="Cambria" pitchFamily="18" charset="0"/>
              <a:ea typeface="Cambria" pitchFamily="18" charset="0"/>
            </a:rPr>
            <a:t>Селищна Програма охорони навколишнього природного середовища 	– 15,0 тис. грн.</a:t>
          </a:r>
          <a:endParaRPr lang="uk-UA" sz="1800" noProof="0" dirty="0">
            <a:latin typeface="Cambria" pitchFamily="18" charset="0"/>
            <a:ea typeface="Cambria" pitchFamily="18" charset="0"/>
          </a:endParaRPr>
        </a:p>
      </dgm:t>
    </dgm:pt>
    <dgm:pt modelId="{B0B452E0-65AA-49BC-977E-B703296B49D6}" type="parTrans" cxnId="{AA5317D1-3FA5-4C4A-9C77-F45D402D4F8A}">
      <dgm:prSet/>
      <dgm:spPr/>
    </dgm:pt>
    <dgm:pt modelId="{56E47102-21B7-433F-AC2A-A313AD74784E}" type="sibTrans" cxnId="{AA5317D1-3FA5-4C4A-9C77-F45D402D4F8A}">
      <dgm:prSet/>
      <dgm:spPr/>
    </dgm:pt>
    <dgm:pt modelId="{868F820E-8FA0-4683-8BB0-9AD2523CB6F8}" type="pres">
      <dgm:prSet presAssocID="{75206488-F1B6-4B8B-AB5E-1344760892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0D82600-54A0-43BC-8132-7CF39BBF4500}" type="pres">
      <dgm:prSet presAssocID="{539687E3-7711-45D8-9C3C-E7F332A6C259}" presName="linNode" presStyleCnt="0"/>
      <dgm:spPr/>
    </dgm:pt>
    <dgm:pt modelId="{9EF268A9-E396-458E-85FD-D902DD1F19FD}" type="pres">
      <dgm:prSet presAssocID="{539687E3-7711-45D8-9C3C-E7F332A6C259}" presName="parentText" presStyleLbl="node1" presStyleIdx="0" presStyleCnt="1" custScaleX="82073" custScaleY="8876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B20A31-AFA1-4766-AEA6-67DCC01C12F4}" type="pres">
      <dgm:prSet presAssocID="{539687E3-7711-45D8-9C3C-E7F332A6C259}" presName="descendantText" presStyleLbl="alignAccFollowNode1" presStyleIdx="0" presStyleCnt="1" custScaleX="121177" custScaleY="121063" custLinFactNeighborX="-2708" custLinFactNeighborY="1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B39F287-5FA6-4232-A586-69B8C46D54CB}" type="presOf" srcId="{75206488-F1B6-4B8B-AB5E-134476089276}" destId="{868F820E-8FA0-4683-8BB0-9AD2523CB6F8}" srcOrd="0" destOrd="0" presId="urn:microsoft.com/office/officeart/2005/8/layout/vList5"/>
    <dgm:cxn modelId="{F2A748D3-C9BE-4B05-A4BB-F8F52B1E013C}" type="presOf" srcId="{C72A6D83-0322-42EC-9B75-D5BDC7BDF83B}" destId="{0EB20A31-AFA1-4766-AEA6-67DCC01C12F4}" srcOrd="0" destOrd="3" presId="urn:microsoft.com/office/officeart/2005/8/layout/vList5"/>
    <dgm:cxn modelId="{8AC5D1C9-1B54-4821-BCEB-09F4BBE7D556}" type="presOf" srcId="{C7D95C98-821D-464F-9AD2-7DC5AD17A8CE}" destId="{0EB20A31-AFA1-4766-AEA6-67DCC01C12F4}" srcOrd="0" destOrd="2" presId="urn:microsoft.com/office/officeart/2005/8/layout/vList5"/>
    <dgm:cxn modelId="{6BF1088E-48FE-4EAB-89B9-CE0D07575672}" srcId="{75206488-F1B6-4B8B-AB5E-134476089276}" destId="{539687E3-7711-45D8-9C3C-E7F332A6C259}" srcOrd="0" destOrd="0" parTransId="{5D7150BB-BBE7-4CC8-98D4-3646FFCA1449}" sibTransId="{C11A57BE-B4EC-40B3-A253-BE685D04476A}"/>
    <dgm:cxn modelId="{AA5317D1-3FA5-4C4A-9C77-F45D402D4F8A}" srcId="{539687E3-7711-45D8-9C3C-E7F332A6C259}" destId="{EBE44D1C-9519-4EF3-9F3D-D1A752024DA2}" srcOrd="4" destOrd="0" parTransId="{B0B452E0-65AA-49BC-977E-B703296B49D6}" sibTransId="{56E47102-21B7-433F-AC2A-A313AD74784E}"/>
    <dgm:cxn modelId="{32A5946E-EAAE-452E-8912-C69CA528DA8D}" srcId="{539687E3-7711-45D8-9C3C-E7F332A6C259}" destId="{99DBDEDE-4188-4DA0-A1A2-9EABA3711F54}" srcOrd="0" destOrd="0" parTransId="{1EDEC4AB-3ADD-42EC-9D77-BF283FDC3231}" sibTransId="{22F70398-3D07-47C8-8E56-A6718AEBF51B}"/>
    <dgm:cxn modelId="{46FC25FB-B2A1-4F27-8B87-30A0117F2D96}" type="presOf" srcId="{539687E3-7711-45D8-9C3C-E7F332A6C259}" destId="{9EF268A9-E396-458E-85FD-D902DD1F19FD}" srcOrd="0" destOrd="0" presId="urn:microsoft.com/office/officeart/2005/8/layout/vList5"/>
    <dgm:cxn modelId="{BA28BE41-FCF6-4704-B0BD-C9587CEE3FB1}" srcId="{539687E3-7711-45D8-9C3C-E7F332A6C259}" destId="{C72A6D83-0322-42EC-9B75-D5BDC7BDF83B}" srcOrd="3" destOrd="0" parTransId="{753595CE-F654-41BD-8CA1-F9BB5A397F6D}" sibTransId="{49403D7A-2C9C-45D7-9D9E-1F01A2B1B162}"/>
    <dgm:cxn modelId="{8605E3F8-CA83-4453-9A26-C96F71962C7F}" type="presOf" srcId="{99DBDEDE-4188-4DA0-A1A2-9EABA3711F54}" destId="{0EB20A31-AFA1-4766-AEA6-67DCC01C12F4}" srcOrd="0" destOrd="0" presId="urn:microsoft.com/office/officeart/2005/8/layout/vList5"/>
    <dgm:cxn modelId="{355EA298-295A-4635-A27B-21A05D387775}" srcId="{539687E3-7711-45D8-9C3C-E7F332A6C259}" destId="{C7D95C98-821D-464F-9AD2-7DC5AD17A8CE}" srcOrd="2" destOrd="0" parTransId="{920589B5-2B3F-4825-9A9C-0BF8E7874CB2}" sibTransId="{1FB904D0-3E1B-4F09-AF8C-CEBC0BFD24E9}"/>
    <dgm:cxn modelId="{8D1B3C2B-78D6-41E3-B43E-AC8DD3243FD2}" type="presOf" srcId="{037D60E6-5A91-46BD-B11E-42F569DE0422}" destId="{0EB20A31-AFA1-4766-AEA6-67DCC01C12F4}" srcOrd="0" destOrd="1" presId="urn:microsoft.com/office/officeart/2005/8/layout/vList5"/>
    <dgm:cxn modelId="{F870DBD9-AA00-411E-9580-781610F8A8F4}" srcId="{539687E3-7711-45D8-9C3C-E7F332A6C259}" destId="{037D60E6-5A91-46BD-B11E-42F569DE0422}" srcOrd="1" destOrd="0" parTransId="{D68C9808-268E-4741-A3C0-523B7DC6225B}" sibTransId="{3DEBEA1D-178F-4258-A272-544E79C7909B}"/>
    <dgm:cxn modelId="{CC746A79-4CAC-4AE1-B014-6AB450C5A605}" type="presOf" srcId="{EBE44D1C-9519-4EF3-9F3D-D1A752024DA2}" destId="{0EB20A31-AFA1-4766-AEA6-67DCC01C12F4}" srcOrd="0" destOrd="4" presId="urn:microsoft.com/office/officeart/2005/8/layout/vList5"/>
    <dgm:cxn modelId="{B8FF6826-66B0-447F-8AA0-7F7F1496F81E}" type="presParOf" srcId="{868F820E-8FA0-4683-8BB0-9AD2523CB6F8}" destId="{70D82600-54A0-43BC-8132-7CF39BBF4500}" srcOrd="0" destOrd="0" presId="urn:microsoft.com/office/officeart/2005/8/layout/vList5"/>
    <dgm:cxn modelId="{D779D5B1-7826-4D11-A7B2-C5DF3A10B502}" type="presParOf" srcId="{70D82600-54A0-43BC-8132-7CF39BBF4500}" destId="{9EF268A9-E396-458E-85FD-D902DD1F19FD}" srcOrd="0" destOrd="0" presId="urn:microsoft.com/office/officeart/2005/8/layout/vList5"/>
    <dgm:cxn modelId="{9C110DB6-BAB9-4EC4-8F0B-A7F346716E61}" type="presParOf" srcId="{70D82600-54A0-43BC-8132-7CF39BBF4500}" destId="{0EB20A31-AFA1-4766-AEA6-67DCC01C12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271DAE-B1E0-4E8A-BAEE-3DB2C5DB78C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0A21CC8-1499-4593-9888-57249855C3B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noProof="0" dirty="0" smtClean="0">
              <a:latin typeface="Cambria" pitchFamily="18" charset="0"/>
              <a:ea typeface="Cambria" pitchFamily="18" charset="0"/>
            </a:rPr>
            <a:t>Відділ з питань соціального захисту населення Межівської селищної ради</a:t>
          </a:r>
          <a:endParaRPr lang="uk-UA" sz="1600" b="1" noProof="0" dirty="0">
            <a:latin typeface="Cambria" pitchFamily="18" charset="0"/>
            <a:ea typeface="Cambria" pitchFamily="18" charset="0"/>
          </a:endParaRPr>
        </a:p>
      </dgm:t>
    </dgm:pt>
    <dgm:pt modelId="{B0B02C92-9D12-4479-ACCA-29BC91A08496}" type="parTrans" cxnId="{73FD8FDA-7765-4F15-A723-B33E73CB31D5}">
      <dgm:prSet/>
      <dgm:spPr/>
      <dgm:t>
        <a:bodyPr/>
        <a:lstStyle/>
        <a:p>
          <a:endParaRPr lang="uk-UA" sz="1600" noProof="0">
            <a:latin typeface="Cambria" pitchFamily="18" charset="0"/>
            <a:ea typeface="Cambria" pitchFamily="18" charset="0"/>
          </a:endParaRPr>
        </a:p>
      </dgm:t>
    </dgm:pt>
    <dgm:pt modelId="{83EEBE8B-E860-4D0F-A597-7ABB6E12C1A8}" type="sibTrans" cxnId="{73FD8FDA-7765-4F15-A723-B33E73CB31D5}">
      <dgm:prSet/>
      <dgm:spPr/>
      <dgm:t>
        <a:bodyPr/>
        <a:lstStyle/>
        <a:p>
          <a:endParaRPr lang="uk-UA" sz="1600" noProof="0">
            <a:latin typeface="Cambria" pitchFamily="18" charset="0"/>
            <a:ea typeface="Cambria" pitchFamily="18" charset="0"/>
          </a:endParaRPr>
        </a:p>
      </dgm:t>
    </dgm:pt>
    <dgm:pt modelId="{5016A583-9A58-413C-B817-FBFE1D1D0987}">
      <dgm:prSet phldrT="[Текст]" custT="1"/>
      <dgm:spPr/>
      <dgm:t>
        <a:bodyPr/>
        <a:lstStyle/>
        <a:p>
          <a:r>
            <a:rPr lang="uk-UA" sz="1600" noProof="0" dirty="0" smtClean="0">
              <a:latin typeface="Cambria" pitchFamily="18" charset="0"/>
              <a:ea typeface="Cambria" pitchFamily="18" charset="0"/>
            </a:rPr>
            <a:t>Селищна комплексна Програма соціального захисту населення 		– 8 843,2 тис. грн.</a:t>
          </a:r>
          <a:endParaRPr lang="uk-UA" sz="1600" noProof="0" dirty="0">
            <a:latin typeface="Cambria" pitchFamily="18" charset="0"/>
            <a:ea typeface="Cambria" pitchFamily="18" charset="0"/>
          </a:endParaRPr>
        </a:p>
      </dgm:t>
    </dgm:pt>
    <dgm:pt modelId="{D1123E60-8A3F-41FF-845C-E84431FFFF48}" type="parTrans" cxnId="{19B325A7-E212-4583-9AE7-04B630080732}">
      <dgm:prSet/>
      <dgm:spPr/>
      <dgm:t>
        <a:bodyPr/>
        <a:lstStyle/>
        <a:p>
          <a:endParaRPr lang="uk-UA" sz="1600" noProof="0">
            <a:latin typeface="Cambria" pitchFamily="18" charset="0"/>
            <a:ea typeface="Cambria" pitchFamily="18" charset="0"/>
          </a:endParaRPr>
        </a:p>
      </dgm:t>
    </dgm:pt>
    <dgm:pt modelId="{6A6017EF-F911-4A73-84C9-0AE5E3D8E969}" type="sibTrans" cxnId="{19B325A7-E212-4583-9AE7-04B630080732}">
      <dgm:prSet/>
      <dgm:spPr/>
      <dgm:t>
        <a:bodyPr/>
        <a:lstStyle/>
        <a:p>
          <a:endParaRPr lang="uk-UA" sz="1600" noProof="0">
            <a:latin typeface="Cambria" pitchFamily="18" charset="0"/>
            <a:ea typeface="Cambria" pitchFamily="18" charset="0"/>
          </a:endParaRPr>
        </a:p>
      </dgm:t>
    </dgm:pt>
    <dgm:pt modelId="{E8C7294C-1192-4EE1-946E-93FF7D8596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noProof="0" dirty="0" smtClean="0">
              <a:latin typeface="Cambria" pitchFamily="18" charset="0"/>
              <a:ea typeface="Cambria" pitchFamily="18" charset="0"/>
            </a:rPr>
            <a:t>Відділ освіти, молоді та спорту Межівської селищної ради</a:t>
          </a:r>
          <a:endParaRPr lang="uk-UA" sz="1600" b="1" noProof="0" dirty="0">
            <a:latin typeface="Cambria" pitchFamily="18" charset="0"/>
            <a:ea typeface="Cambria" pitchFamily="18" charset="0"/>
          </a:endParaRPr>
        </a:p>
      </dgm:t>
    </dgm:pt>
    <dgm:pt modelId="{1DC046BE-1C1F-4EE2-8992-FDF2066AB3F8}" type="parTrans" cxnId="{F275F4DB-3761-4684-A9D9-BD9EB6329894}">
      <dgm:prSet/>
      <dgm:spPr/>
      <dgm:t>
        <a:bodyPr/>
        <a:lstStyle/>
        <a:p>
          <a:endParaRPr lang="uk-UA" sz="1600" noProof="0">
            <a:latin typeface="Cambria" pitchFamily="18" charset="0"/>
            <a:ea typeface="Cambria" pitchFamily="18" charset="0"/>
          </a:endParaRPr>
        </a:p>
      </dgm:t>
    </dgm:pt>
    <dgm:pt modelId="{62E1CA5B-555C-431C-A589-E7BB924BB7D4}" type="sibTrans" cxnId="{F275F4DB-3761-4684-A9D9-BD9EB6329894}">
      <dgm:prSet/>
      <dgm:spPr/>
      <dgm:t>
        <a:bodyPr/>
        <a:lstStyle/>
        <a:p>
          <a:endParaRPr lang="uk-UA" sz="1600" noProof="0">
            <a:latin typeface="Cambria" pitchFamily="18" charset="0"/>
            <a:ea typeface="Cambria" pitchFamily="18" charset="0"/>
          </a:endParaRPr>
        </a:p>
      </dgm:t>
    </dgm:pt>
    <dgm:pt modelId="{C19B600D-9A40-4975-8EB1-4324B85BA634}">
      <dgm:prSet phldrT="[Текст]" custT="1"/>
      <dgm:spPr/>
      <dgm:t>
        <a:bodyPr/>
        <a:lstStyle/>
        <a:p>
          <a:r>
            <a:rPr lang="uk-UA" sz="1600" noProof="1" smtClean="0">
              <a:effectLst/>
              <a:latin typeface="Cambria" pitchFamily="18" charset="0"/>
              <a:ea typeface="Cambria" pitchFamily="18" charset="0"/>
            </a:rPr>
            <a:t>Селищна комплексна Програма розвитку освіти				– 34 640,7 тис. грн.</a:t>
          </a:r>
          <a:endParaRPr lang="uk-UA" sz="1600" noProof="1">
            <a:effectLst/>
            <a:latin typeface="Cambria" pitchFamily="18" charset="0"/>
            <a:ea typeface="Cambria" pitchFamily="18" charset="0"/>
          </a:endParaRPr>
        </a:p>
      </dgm:t>
    </dgm:pt>
    <dgm:pt modelId="{8F7385D0-83B5-4A29-9C39-109379840364}" type="parTrans" cxnId="{4E1FDF7E-26ED-4777-B6FC-E7044DF438C9}">
      <dgm:prSet/>
      <dgm:spPr/>
      <dgm:t>
        <a:bodyPr/>
        <a:lstStyle/>
        <a:p>
          <a:endParaRPr lang="uk-UA" sz="1600" noProof="0">
            <a:latin typeface="Cambria" pitchFamily="18" charset="0"/>
            <a:ea typeface="Cambria" pitchFamily="18" charset="0"/>
          </a:endParaRPr>
        </a:p>
      </dgm:t>
    </dgm:pt>
    <dgm:pt modelId="{52EB6DD2-2D4D-40E4-93E8-B6E5B9B3D635}" type="sibTrans" cxnId="{4E1FDF7E-26ED-4777-B6FC-E7044DF438C9}">
      <dgm:prSet/>
      <dgm:spPr/>
      <dgm:t>
        <a:bodyPr/>
        <a:lstStyle/>
        <a:p>
          <a:endParaRPr lang="uk-UA" sz="1600" noProof="0">
            <a:latin typeface="Cambria" pitchFamily="18" charset="0"/>
            <a:ea typeface="Cambria" pitchFamily="18" charset="0"/>
          </a:endParaRPr>
        </a:p>
      </dgm:t>
    </dgm:pt>
    <dgm:pt modelId="{96EB4F7F-6704-4327-86EC-006DD589AFED}">
      <dgm:prSet phldrT="[Текст]" custT="1"/>
      <dgm:spPr/>
      <dgm:t>
        <a:bodyPr/>
        <a:lstStyle/>
        <a:p>
          <a:r>
            <a:rPr lang="uk-UA" sz="1600" noProof="0" dirty="0" smtClean="0">
              <a:latin typeface="Cambria" pitchFamily="18" charset="0"/>
              <a:ea typeface="Cambria" pitchFamily="18" charset="0"/>
            </a:rPr>
            <a:t>Селищна комплексна Програма  соціальної підтримки Захисників та Захисниць України 				– 2 403,2 тис. грн.</a:t>
          </a:r>
          <a:endParaRPr lang="uk-UA" sz="1600" noProof="0" dirty="0">
            <a:latin typeface="Cambria" pitchFamily="18" charset="0"/>
            <a:ea typeface="Cambria" pitchFamily="18" charset="0"/>
          </a:endParaRPr>
        </a:p>
      </dgm:t>
    </dgm:pt>
    <dgm:pt modelId="{14A10DDB-A44A-4AD5-8605-A883514E546A}" type="parTrans" cxnId="{80037588-281D-4D04-BBF6-790E8D7CE6A9}">
      <dgm:prSet/>
      <dgm:spPr/>
      <dgm:t>
        <a:bodyPr/>
        <a:lstStyle/>
        <a:p>
          <a:endParaRPr lang="uk-UA" noProof="0">
            <a:latin typeface="Cambria" pitchFamily="18" charset="0"/>
            <a:ea typeface="Cambria" pitchFamily="18" charset="0"/>
          </a:endParaRPr>
        </a:p>
      </dgm:t>
    </dgm:pt>
    <dgm:pt modelId="{3B9D3E79-DEAE-47B8-8F8A-239FB49200D1}" type="sibTrans" cxnId="{80037588-281D-4D04-BBF6-790E8D7CE6A9}">
      <dgm:prSet/>
      <dgm:spPr/>
      <dgm:t>
        <a:bodyPr/>
        <a:lstStyle/>
        <a:p>
          <a:endParaRPr lang="uk-UA" noProof="0">
            <a:latin typeface="Cambria" pitchFamily="18" charset="0"/>
            <a:ea typeface="Cambria" pitchFamily="18" charset="0"/>
          </a:endParaRPr>
        </a:p>
      </dgm:t>
    </dgm:pt>
    <dgm:pt modelId="{60E92F6B-C0C0-4505-A239-7DBF396AA9AE}">
      <dgm:prSet custT="1"/>
      <dgm:spPr/>
      <dgm:t>
        <a:bodyPr/>
        <a:lstStyle/>
        <a:p>
          <a:r>
            <a:rPr lang="uk-UA" sz="1600" noProof="1" smtClean="0">
              <a:effectLst/>
              <a:latin typeface="Cambria" pitchFamily="18" charset="0"/>
              <a:ea typeface="Cambria" pitchFamily="18" charset="0"/>
            </a:rPr>
            <a:t>Програма інформатизації 	– 326,4 тис. грн.</a:t>
          </a:r>
          <a:endParaRPr lang="uk-UA" sz="1600" noProof="1">
            <a:effectLst/>
            <a:latin typeface="Cambria" pitchFamily="18" charset="0"/>
            <a:ea typeface="Cambria" pitchFamily="18" charset="0"/>
          </a:endParaRPr>
        </a:p>
      </dgm:t>
    </dgm:pt>
    <dgm:pt modelId="{D55E2426-F178-45F3-AE92-35EA0F6053C6}" type="parTrans" cxnId="{22B3D0F9-9EEB-419C-BD2B-F448CEAC416E}">
      <dgm:prSet/>
      <dgm:spPr/>
      <dgm:t>
        <a:bodyPr/>
        <a:lstStyle/>
        <a:p>
          <a:endParaRPr lang="uk-UA" noProof="0"/>
        </a:p>
      </dgm:t>
    </dgm:pt>
    <dgm:pt modelId="{5C7D3F4B-A5FF-4C34-9478-67B4A87C8933}" type="sibTrans" cxnId="{22B3D0F9-9EEB-419C-BD2B-F448CEAC416E}">
      <dgm:prSet/>
      <dgm:spPr/>
      <dgm:t>
        <a:bodyPr/>
        <a:lstStyle/>
        <a:p>
          <a:endParaRPr lang="uk-UA" noProof="0"/>
        </a:p>
      </dgm:t>
    </dgm:pt>
    <dgm:pt modelId="{5A35B886-C25D-4057-A49E-668FE5D16E25}">
      <dgm:prSet custT="1"/>
      <dgm:spPr/>
      <dgm:t>
        <a:bodyPr/>
        <a:lstStyle/>
        <a:p>
          <a:r>
            <a:rPr lang="uk-UA" sz="1600" noProof="1" smtClean="0">
              <a:effectLst/>
              <a:latin typeface="Cambria" pitchFamily="18" charset="0"/>
              <a:ea typeface="Cambria" pitchFamily="18" charset="0"/>
            </a:rPr>
            <a:t>Селищна Програма з розвитку фізичної культури та спорту 			– 65,0 тис. грн.</a:t>
          </a:r>
          <a:endParaRPr lang="uk-UA" sz="1600" noProof="1">
            <a:effectLst/>
            <a:latin typeface="Cambria" pitchFamily="18" charset="0"/>
            <a:ea typeface="Cambria" pitchFamily="18" charset="0"/>
          </a:endParaRPr>
        </a:p>
      </dgm:t>
    </dgm:pt>
    <dgm:pt modelId="{55C438CF-9BF4-4A4F-A93B-D91F31D7BFFC}" type="parTrans" cxnId="{FD8F92E4-E6BC-454E-9C57-FF069984E037}">
      <dgm:prSet/>
      <dgm:spPr/>
      <dgm:t>
        <a:bodyPr/>
        <a:lstStyle/>
        <a:p>
          <a:endParaRPr lang="uk-UA" noProof="0"/>
        </a:p>
      </dgm:t>
    </dgm:pt>
    <dgm:pt modelId="{79735060-7C78-442B-8FA0-488A5D7B335C}" type="sibTrans" cxnId="{FD8F92E4-E6BC-454E-9C57-FF069984E037}">
      <dgm:prSet/>
      <dgm:spPr/>
      <dgm:t>
        <a:bodyPr/>
        <a:lstStyle/>
        <a:p>
          <a:endParaRPr lang="uk-UA" noProof="0"/>
        </a:p>
      </dgm:t>
    </dgm:pt>
    <dgm:pt modelId="{9D38347C-8AB8-4C98-BDDD-9AA3E6D478A7}">
      <dgm:prSet phldrT="[Текст]" custT="1"/>
      <dgm:spPr/>
      <dgm:t>
        <a:bodyPr/>
        <a:lstStyle/>
        <a:p>
          <a:r>
            <a:rPr lang="uk-UA" sz="1600" noProof="1" smtClean="0">
              <a:effectLst/>
              <a:latin typeface="Cambria" pitchFamily="18" charset="0"/>
              <a:ea typeface="Cambria" pitchFamily="18" charset="0"/>
            </a:rPr>
            <a:t>Селищна Програма енергозбереження та енергоефективності 		– 710,2 тис. грн.</a:t>
          </a:r>
          <a:endParaRPr lang="uk-UA" sz="1600" noProof="1">
            <a:effectLst/>
            <a:latin typeface="Cambria" pitchFamily="18" charset="0"/>
            <a:ea typeface="Cambria" pitchFamily="18" charset="0"/>
          </a:endParaRPr>
        </a:p>
      </dgm:t>
    </dgm:pt>
    <dgm:pt modelId="{FB1630BF-A777-4FA1-B4B6-F74CF1B9193F}" type="parTrans" cxnId="{997AAA2F-9C96-400C-8412-EF77BFF2B573}">
      <dgm:prSet/>
      <dgm:spPr/>
    </dgm:pt>
    <dgm:pt modelId="{E84B8D7C-4BA4-4646-A885-B581EBC1024D}" type="sibTrans" cxnId="{997AAA2F-9C96-400C-8412-EF77BFF2B573}">
      <dgm:prSet/>
      <dgm:spPr/>
    </dgm:pt>
    <dgm:pt modelId="{45542B30-17A8-4A43-8B70-715B5E4CFDD5}" type="pres">
      <dgm:prSet presAssocID="{FC271DAE-B1E0-4E8A-BAEE-3DB2C5DB78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F27542E-E7AE-4F7F-BB72-3588D1628286}" type="pres">
      <dgm:prSet presAssocID="{00A21CC8-1499-4593-9888-57249855C3B6}" presName="linNode" presStyleCnt="0"/>
      <dgm:spPr/>
    </dgm:pt>
    <dgm:pt modelId="{77CF651B-94D6-4132-8830-7A8EEC1DFF4B}" type="pres">
      <dgm:prSet presAssocID="{00A21CC8-1499-4593-9888-57249855C3B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A110DB-7E68-4E84-92E2-FE0918BC3E65}" type="pres">
      <dgm:prSet presAssocID="{00A21CC8-1499-4593-9888-57249855C3B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75630E-C701-492F-8097-27164147C182}" type="pres">
      <dgm:prSet presAssocID="{83EEBE8B-E860-4D0F-A597-7ABB6E12C1A8}" presName="sp" presStyleCnt="0"/>
      <dgm:spPr/>
    </dgm:pt>
    <dgm:pt modelId="{8C85A004-E78B-4A1A-A9B8-1E3F55D70090}" type="pres">
      <dgm:prSet presAssocID="{E8C7294C-1192-4EE1-946E-93FF7D8596BC}" presName="linNode" presStyleCnt="0"/>
      <dgm:spPr/>
    </dgm:pt>
    <dgm:pt modelId="{CCF10E30-23FC-4CF6-A7DD-EA675D030FCE}" type="pres">
      <dgm:prSet presAssocID="{E8C7294C-1192-4EE1-946E-93FF7D8596B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225F02-C40F-4837-B741-26D1CA6F2771}" type="pres">
      <dgm:prSet presAssocID="{E8C7294C-1192-4EE1-946E-93FF7D8596B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57D489D-E567-4CFC-A80E-392384FF0272}" type="presOf" srcId="{C19B600D-9A40-4975-8EB1-4324B85BA634}" destId="{2F225F02-C40F-4837-B741-26D1CA6F2771}" srcOrd="0" destOrd="0" presId="urn:microsoft.com/office/officeart/2005/8/layout/vList5"/>
    <dgm:cxn modelId="{73FD8FDA-7765-4F15-A723-B33E73CB31D5}" srcId="{FC271DAE-B1E0-4E8A-BAEE-3DB2C5DB78CE}" destId="{00A21CC8-1499-4593-9888-57249855C3B6}" srcOrd="0" destOrd="0" parTransId="{B0B02C92-9D12-4479-ACCA-29BC91A08496}" sibTransId="{83EEBE8B-E860-4D0F-A597-7ABB6E12C1A8}"/>
    <dgm:cxn modelId="{F275F4DB-3761-4684-A9D9-BD9EB6329894}" srcId="{FC271DAE-B1E0-4E8A-BAEE-3DB2C5DB78CE}" destId="{E8C7294C-1192-4EE1-946E-93FF7D8596BC}" srcOrd="1" destOrd="0" parTransId="{1DC046BE-1C1F-4EE2-8992-FDF2066AB3F8}" sibTransId="{62E1CA5B-555C-431C-A589-E7BB924BB7D4}"/>
    <dgm:cxn modelId="{23AFFFAB-9D35-43A1-ACBC-7786A9370898}" type="presOf" srcId="{60E92F6B-C0C0-4505-A239-7DBF396AA9AE}" destId="{2F225F02-C40F-4837-B741-26D1CA6F2771}" srcOrd="0" destOrd="2" presId="urn:microsoft.com/office/officeart/2005/8/layout/vList5"/>
    <dgm:cxn modelId="{4E1FDF7E-26ED-4777-B6FC-E7044DF438C9}" srcId="{E8C7294C-1192-4EE1-946E-93FF7D8596BC}" destId="{C19B600D-9A40-4975-8EB1-4324B85BA634}" srcOrd="0" destOrd="0" parTransId="{8F7385D0-83B5-4A29-9C39-109379840364}" sibTransId="{52EB6DD2-2D4D-40E4-93E8-B6E5B9B3D635}"/>
    <dgm:cxn modelId="{A9D3395A-54DD-4526-A17A-1171E32642F6}" type="presOf" srcId="{E8C7294C-1192-4EE1-946E-93FF7D8596BC}" destId="{CCF10E30-23FC-4CF6-A7DD-EA675D030FCE}" srcOrd="0" destOrd="0" presId="urn:microsoft.com/office/officeart/2005/8/layout/vList5"/>
    <dgm:cxn modelId="{FA094453-6C03-45CB-8312-006D7DBB07D8}" type="presOf" srcId="{96EB4F7F-6704-4327-86EC-006DD589AFED}" destId="{64A110DB-7E68-4E84-92E2-FE0918BC3E65}" srcOrd="0" destOrd="1" presId="urn:microsoft.com/office/officeart/2005/8/layout/vList5"/>
    <dgm:cxn modelId="{19B325A7-E212-4583-9AE7-04B630080732}" srcId="{00A21CC8-1499-4593-9888-57249855C3B6}" destId="{5016A583-9A58-413C-B817-FBFE1D1D0987}" srcOrd="0" destOrd="0" parTransId="{D1123E60-8A3F-41FF-845C-E84431FFFF48}" sibTransId="{6A6017EF-F911-4A73-84C9-0AE5E3D8E969}"/>
    <dgm:cxn modelId="{0BF20E46-8786-46D7-94DA-5F905A0A11B9}" type="presOf" srcId="{FC271DAE-B1E0-4E8A-BAEE-3DB2C5DB78CE}" destId="{45542B30-17A8-4A43-8B70-715B5E4CFDD5}" srcOrd="0" destOrd="0" presId="urn:microsoft.com/office/officeart/2005/8/layout/vList5"/>
    <dgm:cxn modelId="{CA24CBB3-4CD8-4B6D-AE84-B85914B5E508}" type="presOf" srcId="{5016A583-9A58-413C-B817-FBFE1D1D0987}" destId="{64A110DB-7E68-4E84-92E2-FE0918BC3E65}" srcOrd="0" destOrd="0" presId="urn:microsoft.com/office/officeart/2005/8/layout/vList5"/>
    <dgm:cxn modelId="{3637E94B-E29F-41C3-A0B7-05D95C1E3B8F}" type="presOf" srcId="{5A35B886-C25D-4057-A49E-668FE5D16E25}" destId="{2F225F02-C40F-4837-B741-26D1CA6F2771}" srcOrd="0" destOrd="3" presId="urn:microsoft.com/office/officeart/2005/8/layout/vList5"/>
    <dgm:cxn modelId="{997AAA2F-9C96-400C-8412-EF77BFF2B573}" srcId="{E8C7294C-1192-4EE1-946E-93FF7D8596BC}" destId="{9D38347C-8AB8-4C98-BDDD-9AA3E6D478A7}" srcOrd="1" destOrd="0" parTransId="{FB1630BF-A777-4FA1-B4B6-F74CF1B9193F}" sibTransId="{E84B8D7C-4BA4-4646-A885-B581EBC1024D}"/>
    <dgm:cxn modelId="{80037588-281D-4D04-BBF6-790E8D7CE6A9}" srcId="{00A21CC8-1499-4593-9888-57249855C3B6}" destId="{96EB4F7F-6704-4327-86EC-006DD589AFED}" srcOrd="1" destOrd="0" parTransId="{14A10DDB-A44A-4AD5-8605-A883514E546A}" sibTransId="{3B9D3E79-DEAE-47B8-8F8A-239FB49200D1}"/>
    <dgm:cxn modelId="{1FF771FA-8F2F-431E-A13E-98828777B231}" type="presOf" srcId="{9D38347C-8AB8-4C98-BDDD-9AA3E6D478A7}" destId="{2F225F02-C40F-4837-B741-26D1CA6F2771}" srcOrd="0" destOrd="1" presId="urn:microsoft.com/office/officeart/2005/8/layout/vList5"/>
    <dgm:cxn modelId="{FD8F92E4-E6BC-454E-9C57-FF069984E037}" srcId="{E8C7294C-1192-4EE1-946E-93FF7D8596BC}" destId="{5A35B886-C25D-4057-A49E-668FE5D16E25}" srcOrd="3" destOrd="0" parTransId="{55C438CF-9BF4-4A4F-A93B-D91F31D7BFFC}" sibTransId="{79735060-7C78-442B-8FA0-488A5D7B335C}"/>
    <dgm:cxn modelId="{22B3D0F9-9EEB-419C-BD2B-F448CEAC416E}" srcId="{E8C7294C-1192-4EE1-946E-93FF7D8596BC}" destId="{60E92F6B-C0C0-4505-A239-7DBF396AA9AE}" srcOrd="2" destOrd="0" parTransId="{D55E2426-F178-45F3-AE92-35EA0F6053C6}" sibTransId="{5C7D3F4B-A5FF-4C34-9478-67B4A87C8933}"/>
    <dgm:cxn modelId="{D5C8CCFE-B365-4036-A616-299C0630F72A}" type="presOf" srcId="{00A21CC8-1499-4593-9888-57249855C3B6}" destId="{77CF651B-94D6-4132-8830-7A8EEC1DFF4B}" srcOrd="0" destOrd="0" presId="urn:microsoft.com/office/officeart/2005/8/layout/vList5"/>
    <dgm:cxn modelId="{AE91B66F-604A-4BAE-BD6B-DA4FCD6D56B1}" type="presParOf" srcId="{45542B30-17A8-4A43-8B70-715B5E4CFDD5}" destId="{BF27542E-E7AE-4F7F-BB72-3588D1628286}" srcOrd="0" destOrd="0" presId="urn:microsoft.com/office/officeart/2005/8/layout/vList5"/>
    <dgm:cxn modelId="{BE7DEC2C-058A-4C19-8B0A-1ABD8E61EA60}" type="presParOf" srcId="{BF27542E-E7AE-4F7F-BB72-3588D1628286}" destId="{77CF651B-94D6-4132-8830-7A8EEC1DFF4B}" srcOrd="0" destOrd="0" presId="urn:microsoft.com/office/officeart/2005/8/layout/vList5"/>
    <dgm:cxn modelId="{BC1D1B5E-D23F-4B01-86C0-C6EF101BE524}" type="presParOf" srcId="{BF27542E-E7AE-4F7F-BB72-3588D1628286}" destId="{64A110DB-7E68-4E84-92E2-FE0918BC3E65}" srcOrd="1" destOrd="0" presId="urn:microsoft.com/office/officeart/2005/8/layout/vList5"/>
    <dgm:cxn modelId="{1A9E9525-1578-43BF-A8AB-0ACDF1299A1D}" type="presParOf" srcId="{45542B30-17A8-4A43-8B70-715B5E4CFDD5}" destId="{1F75630E-C701-492F-8097-27164147C182}" srcOrd="1" destOrd="0" presId="urn:microsoft.com/office/officeart/2005/8/layout/vList5"/>
    <dgm:cxn modelId="{5F5438A5-2351-4C08-8421-1DB71AD1953B}" type="presParOf" srcId="{45542B30-17A8-4A43-8B70-715B5E4CFDD5}" destId="{8C85A004-E78B-4A1A-A9B8-1E3F55D70090}" srcOrd="2" destOrd="0" presId="urn:microsoft.com/office/officeart/2005/8/layout/vList5"/>
    <dgm:cxn modelId="{163EDC88-74DB-4DDD-9894-D75DE6C277D5}" type="presParOf" srcId="{8C85A004-E78B-4A1A-A9B8-1E3F55D70090}" destId="{CCF10E30-23FC-4CF6-A7DD-EA675D030FCE}" srcOrd="0" destOrd="0" presId="urn:microsoft.com/office/officeart/2005/8/layout/vList5"/>
    <dgm:cxn modelId="{0CF50071-7B3F-471B-9384-B907A12E6B08}" type="presParOf" srcId="{8C85A004-E78B-4A1A-A9B8-1E3F55D70090}" destId="{2F225F02-C40F-4837-B741-26D1CA6F27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C11A5-A03D-4EF1-98A4-EC77C7BD2E00}">
      <dsp:nvSpPr>
        <dsp:cNvPr id="0" name=""/>
        <dsp:cNvSpPr/>
      </dsp:nvSpPr>
      <dsp:spPr>
        <a:xfrm>
          <a:off x="421589" y="804"/>
          <a:ext cx="2755958" cy="1377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Cambria" pitchFamily="18" charset="0"/>
              <a:ea typeface="Cambria" pitchFamily="18" charset="0"/>
              <a:cs typeface="+mn-cs"/>
            </a:rPr>
            <a:t>ДОХОДИ</a:t>
          </a:r>
          <a:r>
            <a:rPr lang="uk-UA" sz="2200" kern="1200" dirty="0" smtClean="0"/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Cambria" pitchFamily="18" charset="0"/>
              <a:ea typeface="Cambria" pitchFamily="18" charset="0"/>
              <a:cs typeface="+mn-cs"/>
            </a:rPr>
            <a:t>161 249,9 тис. грн </a:t>
          </a:r>
        </a:p>
      </dsp:txBody>
      <dsp:txXfrm>
        <a:off x="421589" y="804"/>
        <a:ext cx="2755958" cy="1377979"/>
      </dsp:txXfrm>
    </dsp:sp>
    <dsp:sp modelId="{4CE267A1-F590-4CF8-8DD3-9B1411F98198}">
      <dsp:nvSpPr>
        <dsp:cNvPr id="0" name=""/>
        <dsp:cNvSpPr/>
      </dsp:nvSpPr>
      <dsp:spPr>
        <a:xfrm>
          <a:off x="697185" y="1378783"/>
          <a:ext cx="275595" cy="1033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3484"/>
              </a:lnTo>
              <a:lnTo>
                <a:pt x="275595" y="1033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3A2B2-5DD8-4123-852A-432709F852A5}">
      <dsp:nvSpPr>
        <dsp:cNvPr id="0" name=""/>
        <dsp:cNvSpPr/>
      </dsp:nvSpPr>
      <dsp:spPr>
        <a:xfrm>
          <a:off x="972781" y="1723278"/>
          <a:ext cx="2577504" cy="1377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Cambria" pitchFamily="18" charset="0"/>
              <a:ea typeface="Cambria" pitchFamily="18" charset="0"/>
              <a:cs typeface="+mn-cs"/>
            </a:rPr>
            <a:t>Загальний фонд       160 841,3 тис. грн </a:t>
          </a:r>
          <a:endParaRPr lang="uk-UA" sz="1800" b="1" kern="1200" dirty="0">
            <a:latin typeface="Cambria" pitchFamily="18" charset="0"/>
            <a:ea typeface="Cambria" pitchFamily="18" charset="0"/>
            <a:cs typeface="+mn-cs"/>
          </a:endParaRPr>
        </a:p>
      </dsp:txBody>
      <dsp:txXfrm>
        <a:off x="972781" y="1723278"/>
        <a:ext cx="2577504" cy="1377979"/>
      </dsp:txXfrm>
    </dsp:sp>
    <dsp:sp modelId="{09885864-5CD4-4F93-B8B1-2785B4C3FFFD}">
      <dsp:nvSpPr>
        <dsp:cNvPr id="0" name=""/>
        <dsp:cNvSpPr/>
      </dsp:nvSpPr>
      <dsp:spPr>
        <a:xfrm>
          <a:off x="697185" y="1378783"/>
          <a:ext cx="275595" cy="2755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958"/>
              </a:lnTo>
              <a:lnTo>
                <a:pt x="275595" y="2755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E2362-56F3-45D8-A5C4-784E1EB81141}">
      <dsp:nvSpPr>
        <dsp:cNvPr id="0" name=""/>
        <dsp:cNvSpPr/>
      </dsp:nvSpPr>
      <dsp:spPr>
        <a:xfrm>
          <a:off x="972781" y="3445752"/>
          <a:ext cx="2577504" cy="1377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Cambria" pitchFamily="18" charset="0"/>
              <a:ea typeface="Cambria" pitchFamily="18" charset="0"/>
              <a:cs typeface="+mn-cs"/>
            </a:rPr>
            <a:t>Спеціальний фонд – 408,6 тис. грн</a:t>
          </a:r>
          <a:endParaRPr lang="uk-UA" sz="1800" b="1" kern="1200" dirty="0">
            <a:latin typeface="Cambria" pitchFamily="18" charset="0"/>
            <a:ea typeface="Cambria" pitchFamily="18" charset="0"/>
            <a:cs typeface="+mn-cs"/>
          </a:endParaRPr>
        </a:p>
      </dsp:txBody>
      <dsp:txXfrm>
        <a:off x="972781" y="3445752"/>
        <a:ext cx="2577504" cy="1377979"/>
      </dsp:txXfrm>
    </dsp:sp>
    <dsp:sp modelId="{B6E882B5-4ACE-4B08-BE78-E4166282F25B}">
      <dsp:nvSpPr>
        <dsp:cNvPr id="0" name=""/>
        <dsp:cNvSpPr/>
      </dsp:nvSpPr>
      <dsp:spPr>
        <a:xfrm>
          <a:off x="3866537" y="804"/>
          <a:ext cx="2755958" cy="1377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Cambria" pitchFamily="18" charset="0"/>
              <a:ea typeface="Cambria" pitchFamily="18" charset="0"/>
              <a:cs typeface="+mn-cs"/>
            </a:rPr>
            <a:t>ВИДАТКИ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Cambria" pitchFamily="18" charset="0"/>
              <a:ea typeface="Cambria" pitchFamily="18" charset="0"/>
              <a:cs typeface="+mn-cs"/>
            </a:rPr>
            <a:t>161 249,9 тис. грн</a:t>
          </a:r>
        </a:p>
      </dsp:txBody>
      <dsp:txXfrm>
        <a:off x="3866537" y="804"/>
        <a:ext cx="2755958" cy="1377979"/>
      </dsp:txXfrm>
    </dsp:sp>
    <dsp:sp modelId="{32E945F8-A66B-4847-B390-DD2DDDF34B7E}">
      <dsp:nvSpPr>
        <dsp:cNvPr id="0" name=""/>
        <dsp:cNvSpPr/>
      </dsp:nvSpPr>
      <dsp:spPr>
        <a:xfrm>
          <a:off x="4142133" y="1378783"/>
          <a:ext cx="301568" cy="1028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950"/>
              </a:lnTo>
              <a:lnTo>
                <a:pt x="301568" y="1028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70310-0939-428B-9448-1A58533D1949}">
      <dsp:nvSpPr>
        <dsp:cNvPr id="0" name=""/>
        <dsp:cNvSpPr/>
      </dsp:nvSpPr>
      <dsp:spPr>
        <a:xfrm>
          <a:off x="4443701" y="1718744"/>
          <a:ext cx="2577504" cy="1377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Cambria" pitchFamily="18" charset="0"/>
              <a:ea typeface="Cambria" pitchFamily="18" charset="0"/>
              <a:cs typeface="+mn-cs"/>
            </a:rPr>
            <a:t>Загальний фонд           160 669,3 тис. грн</a:t>
          </a:r>
          <a:endParaRPr lang="uk-UA" sz="1800" kern="1200" dirty="0"/>
        </a:p>
      </dsp:txBody>
      <dsp:txXfrm>
        <a:off x="4443701" y="1718744"/>
        <a:ext cx="2577504" cy="1377979"/>
      </dsp:txXfrm>
    </dsp:sp>
    <dsp:sp modelId="{02A8A3A1-6078-40BE-86AB-25109B0A4EBC}">
      <dsp:nvSpPr>
        <dsp:cNvPr id="0" name=""/>
        <dsp:cNvSpPr/>
      </dsp:nvSpPr>
      <dsp:spPr>
        <a:xfrm>
          <a:off x="4142133" y="1378783"/>
          <a:ext cx="275595" cy="2755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958"/>
              </a:lnTo>
              <a:lnTo>
                <a:pt x="275595" y="2755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2DF18-56A6-40F4-B5CB-48DE372AEE59}">
      <dsp:nvSpPr>
        <dsp:cNvPr id="0" name=""/>
        <dsp:cNvSpPr/>
      </dsp:nvSpPr>
      <dsp:spPr>
        <a:xfrm>
          <a:off x="4417729" y="3445752"/>
          <a:ext cx="2577504" cy="1377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Cambria" pitchFamily="18" charset="0"/>
              <a:ea typeface="Cambria" pitchFamily="18" charset="0"/>
              <a:cs typeface="+mn-cs"/>
            </a:rPr>
            <a:t>Спеціальний фонд – 580,6 тис. грн</a:t>
          </a:r>
          <a:endParaRPr lang="uk-UA" sz="1800" b="1" kern="1200" dirty="0">
            <a:latin typeface="Cambria" pitchFamily="18" charset="0"/>
            <a:ea typeface="Cambria" pitchFamily="18" charset="0"/>
            <a:cs typeface="+mn-cs"/>
          </a:endParaRPr>
        </a:p>
      </dsp:txBody>
      <dsp:txXfrm>
        <a:off x="4417729" y="3445752"/>
        <a:ext cx="2577504" cy="137797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A110DB-7E68-4E84-92E2-FE0918BC3E65}">
      <dsp:nvSpPr>
        <dsp:cNvPr id="0" name=""/>
        <dsp:cNvSpPr/>
      </dsp:nvSpPr>
      <dsp:spPr>
        <a:xfrm rot="5400000">
          <a:off x="4791343" y="-1485737"/>
          <a:ext cx="1973156" cy="54380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Селищна комплексна Програма розвитку культури та туризму 	– 1 391,9 тис. грн;</a:t>
          </a:r>
          <a:endParaRPr lang="uk-UA" sz="1600" kern="1200" noProof="0" dirty="0">
            <a:latin typeface="Cambria" pitchFamily="18" charset="0"/>
            <a:ea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1" smtClean="0">
              <a:effectLst/>
              <a:latin typeface="Cambria" pitchFamily="18" charset="0"/>
              <a:ea typeface="Cambria" pitchFamily="18" charset="0"/>
            </a:rPr>
            <a:t>Селищна Програма енергозбереження та енергоефективності 		– 112,0 тис. грн.</a:t>
          </a:r>
          <a:endParaRPr lang="uk-UA" sz="1600" kern="1200" noProof="0" dirty="0">
            <a:latin typeface="Cambria" pitchFamily="18" charset="0"/>
            <a:ea typeface="Cambria" pitchFamily="18" charset="0"/>
          </a:endParaRPr>
        </a:p>
      </dsp:txBody>
      <dsp:txXfrm rot="5400000">
        <a:off x="4791343" y="-1485737"/>
        <a:ext cx="1973156" cy="5438044"/>
      </dsp:txXfrm>
    </dsp:sp>
    <dsp:sp modelId="{77CF651B-94D6-4132-8830-7A8EEC1DFF4B}">
      <dsp:nvSpPr>
        <dsp:cNvPr id="0" name=""/>
        <dsp:cNvSpPr/>
      </dsp:nvSpPr>
      <dsp:spPr>
        <a:xfrm>
          <a:off x="0" y="61"/>
          <a:ext cx="3058899" cy="24664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latin typeface="Cambria" pitchFamily="18" charset="0"/>
              <a:ea typeface="Cambria" pitchFamily="18" charset="0"/>
            </a:rPr>
            <a:t>Відділ культури Межівської селищної ради</a:t>
          </a:r>
          <a:endParaRPr lang="uk-UA" sz="1600" b="1" kern="1200" noProof="0" dirty="0">
            <a:latin typeface="Cambria" pitchFamily="18" charset="0"/>
            <a:ea typeface="Cambria" pitchFamily="18" charset="0"/>
          </a:endParaRPr>
        </a:p>
      </dsp:txBody>
      <dsp:txXfrm>
        <a:off x="0" y="61"/>
        <a:ext cx="3058899" cy="2466445"/>
      </dsp:txXfrm>
    </dsp:sp>
    <dsp:sp modelId="{2F225F02-C40F-4837-B741-26D1CA6F2771}">
      <dsp:nvSpPr>
        <dsp:cNvPr id="0" name=""/>
        <dsp:cNvSpPr/>
      </dsp:nvSpPr>
      <dsp:spPr>
        <a:xfrm rot="5400000">
          <a:off x="4791343" y="1104029"/>
          <a:ext cx="1973156" cy="543804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Селищна Програма захисту прав дітей 					– 50,0 тис. грн.</a:t>
          </a:r>
          <a:endParaRPr lang="uk-UA" sz="1600" kern="1200" noProof="0" dirty="0">
            <a:latin typeface="Cambria" pitchFamily="18" charset="0"/>
            <a:ea typeface="Cambria" pitchFamily="18" charset="0"/>
          </a:endParaRPr>
        </a:p>
      </dsp:txBody>
      <dsp:txXfrm rot="5400000">
        <a:off x="4791343" y="1104029"/>
        <a:ext cx="1973156" cy="5438044"/>
      </dsp:txXfrm>
    </dsp:sp>
    <dsp:sp modelId="{CCF10E30-23FC-4CF6-A7DD-EA675D030FCE}">
      <dsp:nvSpPr>
        <dsp:cNvPr id="0" name=""/>
        <dsp:cNvSpPr/>
      </dsp:nvSpPr>
      <dsp:spPr>
        <a:xfrm>
          <a:off x="0" y="2589829"/>
          <a:ext cx="3058899" cy="246644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latin typeface="Cambria" pitchFamily="18" charset="0"/>
              <a:ea typeface="Cambria" pitchFamily="18" charset="0"/>
            </a:rPr>
            <a:t>Служба у справах дітей Межівської селищної ради</a:t>
          </a:r>
          <a:endParaRPr lang="uk-UA" sz="1600" b="1" kern="1200" noProof="0" dirty="0">
            <a:latin typeface="Cambria" pitchFamily="18" charset="0"/>
            <a:ea typeface="Cambria" pitchFamily="18" charset="0"/>
          </a:endParaRPr>
        </a:p>
      </dsp:txBody>
      <dsp:txXfrm>
        <a:off x="0" y="2589829"/>
        <a:ext cx="3058899" cy="246644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FAA2CD-5E1F-4600-B392-8FF3E6B6A7E2}">
      <dsp:nvSpPr>
        <dsp:cNvPr id="0" name=""/>
        <dsp:cNvSpPr/>
      </dsp:nvSpPr>
      <dsp:spPr>
        <a:xfrm>
          <a:off x="3463875" y="597"/>
          <a:ext cx="5195812" cy="23311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Базова дотація 		– 26 365,1 тис. грн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Освітня субвенція 		– 28 905,8 тис. грн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Субвенція з державного бюджету МБ на встановлення доплати </a:t>
          </a:r>
          <a:r>
            <a:rPr lang="uk-UA" sz="1400" b="1" kern="1200" dirty="0" err="1" smtClean="0">
              <a:latin typeface="Cambria" pitchFamily="18" charset="0"/>
              <a:ea typeface="Cambria" pitchFamily="18" charset="0"/>
              <a:cs typeface="+mn-cs"/>
            </a:rPr>
            <a:t>педпрацівникам</a:t>
          </a:r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 згідно ПКМУ від 08.11.2024 № 1286 	– 0 тис. грн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Дотація на здійснення повноважень ОМС на </a:t>
          </a:r>
          <a:r>
            <a:rPr lang="uk-UA" sz="1400" b="1" kern="1200" dirty="0" err="1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деокупованих</a:t>
          </a:r>
          <a:r>
            <a:rPr lang="uk-UA" sz="1400" b="1" kern="12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+mn-cs"/>
            </a:rPr>
            <a:t>, тимчасово окупованих та інших територіях України, що зазнали негативного впливу у зв`язку з збройною агресією РФ	– 0 тис. грн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b="1" kern="1200" dirty="0">
            <a:solidFill>
              <a:schemeClr val="tx1"/>
            </a:solidFill>
            <a:latin typeface="Cambria" pitchFamily="18" charset="0"/>
            <a:ea typeface="Cambria" pitchFamily="18" charset="0"/>
            <a:cs typeface="+mn-cs"/>
          </a:endParaRPr>
        </a:p>
      </dsp:txBody>
      <dsp:txXfrm>
        <a:off x="3463875" y="597"/>
        <a:ext cx="5195812" cy="2331117"/>
      </dsp:txXfrm>
    </dsp:sp>
    <dsp:sp modelId="{219449BD-F2AF-4374-B617-E1EE94717A12}">
      <dsp:nvSpPr>
        <dsp:cNvPr id="0" name=""/>
        <dsp:cNvSpPr/>
      </dsp:nvSpPr>
      <dsp:spPr>
        <a:xfrm>
          <a:off x="0" y="597"/>
          <a:ext cx="3463875" cy="23311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Cambria" pitchFamily="18" charset="0"/>
              <a:ea typeface="Cambria" pitchFamily="18" charset="0"/>
              <a:cs typeface="+mn-cs"/>
            </a:rPr>
            <a:t>Державний бюджет</a:t>
          </a:r>
          <a:endParaRPr lang="uk-UA" sz="3600" b="1" kern="1200" dirty="0">
            <a:latin typeface="Cambria" pitchFamily="18" charset="0"/>
            <a:ea typeface="Cambria" pitchFamily="18" charset="0"/>
            <a:cs typeface="+mn-cs"/>
          </a:endParaRPr>
        </a:p>
      </dsp:txBody>
      <dsp:txXfrm>
        <a:off x="0" y="597"/>
        <a:ext cx="3463875" cy="2331117"/>
      </dsp:txXfrm>
    </dsp:sp>
    <dsp:sp modelId="{4945D0A0-76B0-4BAB-8D02-5DB74ACC0953}">
      <dsp:nvSpPr>
        <dsp:cNvPr id="0" name=""/>
        <dsp:cNvSpPr/>
      </dsp:nvSpPr>
      <dsp:spPr>
        <a:xfrm>
          <a:off x="3463875" y="2411999"/>
          <a:ext cx="5195812" cy="23311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rgbClr val="FF66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Субвенція з обласного бюджету МБ на пільгове медичне обслуговування осіб, які постраждали внаслідок Чорнобильської катастрофи   					–  15,4 тис. грн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latin typeface="Cambria" pitchFamily="18" charset="0"/>
            </a:rPr>
            <a:t>Субвенція з ОБ бюджетам ТГ на виконання доручень виборців депутатами обласної ради у 2025 році 			–  0 тис. грн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Інші субвенції з місцевого бюджету (кошти </a:t>
          </a:r>
          <a:r>
            <a:rPr lang="uk-UA" sz="1400" b="1" kern="1200" dirty="0" err="1" smtClean="0">
              <a:latin typeface="Cambria" pitchFamily="18" charset="0"/>
              <a:ea typeface="Cambria" pitchFamily="18" charset="0"/>
              <a:cs typeface="+mn-cs"/>
            </a:rPr>
            <a:t>Великомихайлівської</a:t>
          </a:r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 СТГ) 	– 0 тис. грн;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Інші субвенції з місцевого бюджету (кошти </a:t>
          </a:r>
          <a:r>
            <a:rPr lang="uk-UA" sz="1400" b="1" kern="1200" dirty="0" err="1" smtClean="0">
              <a:latin typeface="Cambria" pitchFamily="18" charset="0"/>
              <a:ea typeface="Cambria" pitchFamily="18" charset="0"/>
              <a:cs typeface="+mn-cs"/>
            </a:rPr>
            <a:t>Новопавлівської</a:t>
          </a:r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 СТГ) 	– 0 тис. грн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Інші субвенції з місцевого бюджету (кошти </a:t>
          </a:r>
          <a:r>
            <a:rPr lang="uk-UA" sz="1400" b="1" kern="1200" dirty="0" err="1" smtClean="0">
              <a:latin typeface="Cambria" pitchFamily="18" charset="0"/>
              <a:ea typeface="Cambria" pitchFamily="18" charset="0"/>
              <a:cs typeface="+mn-cs"/>
            </a:rPr>
            <a:t>Слов</a:t>
          </a:r>
          <a:r>
            <a:rPr lang="en-US" sz="1400" b="1" kern="1200" dirty="0" smtClean="0">
              <a:latin typeface="Cambria" pitchFamily="18" charset="0"/>
              <a:ea typeface="Cambria" pitchFamily="18" charset="0"/>
              <a:cs typeface="+mn-cs"/>
            </a:rPr>
            <a:t>’</a:t>
          </a:r>
          <a:r>
            <a:rPr lang="uk-UA" sz="1400" b="1" kern="1200" dirty="0" smtClean="0">
              <a:latin typeface="Cambria" pitchFamily="18" charset="0"/>
              <a:ea typeface="Cambria" pitchFamily="18" charset="0"/>
              <a:cs typeface="+mn-cs"/>
            </a:rPr>
            <a:t>янської СТГ) 		– 0 тис. грн</a:t>
          </a:r>
          <a:endParaRPr lang="uk-UA" sz="1400" b="1" kern="1200" dirty="0">
            <a:latin typeface="Cambria" pitchFamily="18" charset="0"/>
            <a:ea typeface="Cambria" pitchFamily="18" charset="0"/>
            <a:cs typeface="+mn-cs"/>
          </a:endParaRPr>
        </a:p>
      </dsp:txBody>
      <dsp:txXfrm>
        <a:off x="3463875" y="2411999"/>
        <a:ext cx="5195812" cy="2331117"/>
      </dsp:txXfrm>
    </dsp:sp>
    <dsp:sp modelId="{4EED12C7-40BF-4154-A62C-C3177445FDD3}">
      <dsp:nvSpPr>
        <dsp:cNvPr id="0" name=""/>
        <dsp:cNvSpPr/>
      </dsp:nvSpPr>
      <dsp:spPr>
        <a:xfrm>
          <a:off x="0" y="2564827"/>
          <a:ext cx="3463875" cy="233111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smtClean="0">
              <a:latin typeface="Cambria" pitchFamily="18" charset="0"/>
              <a:ea typeface="Cambria" pitchFamily="18" charset="0"/>
              <a:cs typeface="+mn-cs"/>
            </a:rPr>
            <a:t>Місцевий бюджет</a:t>
          </a:r>
          <a:endParaRPr lang="uk-UA" sz="3600" b="1" kern="1200" dirty="0">
            <a:latin typeface="Cambria" pitchFamily="18" charset="0"/>
            <a:ea typeface="Cambria" pitchFamily="18" charset="0"/>
            <a:cs typeface="+mn-cs"/>
          </a:endParaRPr>
        </a:p>
      </dsp:txBody>
      <dsp:txXfrm>
        <a:off x="0" y="2564827"/>
        <a:ext cx="3463875" cy="2331117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783A07-A26E-4AA2-8C62-CE80393264FE}">
      <dsp:nvSpPr>
        <dsp:cNvPr id="0" name=""/>
        <dsp:cNvSpPr/>
      </dsp:nvSpPr>
      <dsp:spPr>
        <a:xfrm>
          <a:off x="2426922" y="292908"/>
          <a:ext cx="3821106" cy="1327019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1AEA6-7840-4B2D-BB57-1E4F7BCF9E7B}">
      <dsp:nvSpPr>
        <dsp:cNvPr id="0" name=""/>
        <dsp:cNvSpPr/>
      </dsp:nvSpPr>
      <dsp:spPr>
        <a:xfrm>
          <a:off x="4041784" y="3748715"/>
          <a:ext cx="740524" cy="473935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C716D2-E7A9-432D-81F2-9BB6549B695E}">
      <dsp:nvSpPr>
        <dsp:cNvPr id="0" name=""/>
        <dsp:cNvSpPr/>
      </dsp:nvSpPr>
      <dsp:spPr>
        <a:xfrm>
          <a:off x="2566141" y="3921479"/>
          <a:ext cx="3554517" cy="888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latin typeface="Cambria" pitchFamily="18" charset="0"/>
              <a:ea typeface="Cambria" pitchFamily="18" charset="0"/>
            </a:rPr>
            <a:t>10 830,0 тис. грн.</a:t>
          </a:r>
          <a:endParaRPr lang="uk-UA" sz="2500" b="1" kern="1200" dirty="0">
            <a:latin typeface="Cambria" pitchFamily="18" charset="0"/>
            <a:ea typeface="Cambria" pitchFamily="18" charset="0"/>
          </a:endParaRPr>
        </a:p>
      </dsp:txBody>
      <dsp:txXfrm>
        <a:off x="2566141" y="3921479"/>
        <a:ext cx="3554517" cy="888629"/>
      </dsp:txXfrm>
    </dsp:sp>
    <dsp:sp modelId="{52668547-1B81-45E8-BE49-A01156BBAB81}">
      <dsp:nvSpPr>
        <dsp:cNvPr id="0" name=""/>
        <dsp:cNvSpPr/>
      </dsp:nvSpPr>
      <dsp:spPr>
        <a:xfrm>
          <a:off x="3513968" y="1865808"/>
          <a:ext cx="1839382" cy="156675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Алкоголь  4 800,0 тис. грн. </a:t>
          </a:r>
          <a:endParaRPr lang="uk-UA" sz="1800" b="1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3513968" y="1865808"/>
        <a:ext cx="1839382" cy="1566755"/>
      </dsp:txXfrm>
    </dsp:sp>
    <dsp:sp modelId="{3F01D91B-1D28-4315-B038-20A1F3D83C46}">
      <dsp:nvSpPr>
        <dsp:cNvPr id="0" name=""/>
        <dsp:cNvSpPr/>
      </dsp:nvSpPr>
      <dsp:spPr>
        <a:xfrm>
          <a:off x="2609131" y="605507"/>
          <a:ext cx="1839382" cy="1566755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Пальне        3 230,0 тис. грн.  </a:t>
          </a:r>
          <a:endParaRPr lang="uk-UA" sz="1700" b="1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2609131" y="605507"/>
        <a:ext cx="1839382" cy="1566755"/>
      </dsp:txXfrm>
    </dsp:sp>
    <dsp:sp modelId="{0E08C43A-EA9D-4AA8-ACF0-21B29BB7A567}">
      <dsp:nvSpPr>
        <dsp:cNvPr id="0" name=""/>
        <dsp:cNvSpPr/>
      </dsp:nvSpPr>
      <dsp:spPr>
        <a:xfrm>
          <a:off x="4267996" y="433147"/>
          <a:ext cx="1839382" cy="156675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Тютюн           2 800,0 тис. грн. </a:t>
          </a:r>
          <a:endParaRPr lang="uk-UA" sz="1700" b="1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4267996" y="433147"/>
        <a:ext cx="1839382" cy="1566755"/>
      </dsp:txXfrm>
    </dsp:sp>
    <dsp:sp modelId="{37DAC1BF-82EA-4D9B-A6B8-72A14B6172DB}">
      <dsp:nvSpPr>
        <dsp:cNvPr id="0" name=""/>
        <dsp:cNvSpPr/>
      </dsp:nvSpPr>
      <dsp:spPr>
        <a:xfrm>
          <a:off x="1746919" y="144026"/>
          <a:ext cx="5278221" cy="371903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C8C983-DD32-4D68-81C1-F232DA810D2F}">
      <dsp:nvSpPr>
        <dsp:cNvPr id="0" name=""/>
        <dsp:cNvSpPr/>
      </dsp:nvSpPr>
      <dsp:spPr>
        <a:xfrm rot="5400000">
          <a:off x="-152" y="365504"/>
          <a:ext cx="4093404" cy="409309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A9A6EF-2B33-43FF-8A1D-CFFD55875BAF}">
      <dsp:nvSpPr>
        <dsp:cNvPr id="0" name=""/>
        <dsp:cNvSpPr/>
      </dsp:nvSpPr>
      <dsp:spPr>
        <a:xfrm rot="16200000">
          <a:off x="4212548" y="365504"/>
          <a:ext cx="4093404" cy="409309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B3166-A2A4-4F6C-A3DF-55AAF982DDAA}">
      <dsp:nvSpPr>
        <dsp:cNvPr id="0" name=""/>
        <dsp:cNvSpPr/>
      </dsp:nvSpPr>
      <dsp:spPr>
        <a:xfrm>
          <a:off x="990603" y="4286456"/>
          <a:ext cx="3108030" cy="818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>
            <a:solidFill>
              <a:schemeClr val="bg1"/>
            </a:solidFill>
          </a:endParaRPr>
        </a:p>
      </dsp:txBody>
      <dsp:txXfrm>
        <a:off x="990603" y="4286456"/>
        <a:ext cx="3108030" cy="818943"/>
      </dsp:txXfrm>
    </dsp:sp>
    <dsp:sp modelId="{CC9366DD-F5CE-4318-8E9A-8A965A8DF9F6}">
      <dsp:nvSpPr>
        <dsp:cNvPr id="0" name=""/>
        <dsp:cNvSpPr/>
      </dsp:nvSpPr>
      <dsp:spPr>
        <a:xfrm>
          <a:off x="4802413" y="901392"/>
          <a:ext cx="2814835" cy="281483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Cambria" pitchFamily="18" charset="0"/>
              <a:ea typeface="Cambria" pitchFamily="18" charset="0"/>
            </a:rPr>
            <a:t>Спеціальний фонд             408,6 тис. грн.</a:t>
          </a:r>
          <a:endParaRPr lang="ru-RU" sz="2100" kern="1200" dirty="0"/>
        </a:p>
      </dsp:txBody>
      <dsp:txXfrm>
        <a:off x="5365380" y="1182876"/>
        <a:ext cx="1688901" cy="2251868"/>
      </dsp:txXfrm>
    </dsp:sp>
    <dsp:sp modelId="{3CE9298B-2C34-4A27-9F40-577E6B1FA8A6}">
      <dsp:nvSpPr>
        <dsp:cNvPr id="0" name=""/>
        <dsp:cNvSpPr/>
      </dsp:nvSpPr>
      <dsp:spPr>
        <a:xfrm>
          <a:off x="207347" y="441958"/>
          <a:ext cx="2501561" cy="2453798"/>
        </a:xfrm>
        <a:prstGeom prst="ellipse">
          <a:avLst/>
        </a:prstGeom>
        <a:solidFill>
          <a:schemeClr val="accent5">
            <a:alpha val="50000"/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Cambria" pitchFamily="18" charset="0"/>
              <a:ea typeface="Cambria" pitchFamily="18" charset="0"/>
            </a:rPr>
            <a:t>Власні надходження бюджетних установ            393,6 тис. грн.</a:t>
          </a:r>
          <a:endParaRPr lang="ru-RU" sz="1500" kern="1200" dirty="0"/>
        </a:p>
      </dsp:txBody>
      <dsp:txXfrm>
        <a:off x="207347" y="441958"/>
        <a:ext cx="2501561" cy="2453798"/>
      </dsp:txXfrm>
    </dsp:sp>
    <dsp:sp modelId="{AFAF9625-8205-4576-A231-A3A87F2500ED}">
      <dsp:nvSpPr>
        <dsp:cNvPr id="0" name=""/>
        <dsp:cNvSpPr/>
      </dsp:nvSpPr>
      <dsp:spPr>
        <a:xfrm>
          <a:off x="2971798" y="2362199"/>
          <a:ext cx="673194" cy="673134"/>
        </a:xfrm>
        <a:prstGeom prst="ellipse">
          <a:avLst/>
        </a:prstGeom>
        <a:solidFill>
          <a:schemeClr val="accent5">
            <a:alpha val="50000"/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B6624207-7CA8-49AB-84F1-97A482DAB531}">
      <dsp:nvSpPr>
        <dsp:cNvPr id="0" name=""/>
        <dsp:cNvSpPr/>
      </dsp:nvSpPr>
      <dsp:spPr>
        <a:xfrm>
          <a:off x="2770037" y="1412903"/>
          <a:ext cx="391657" cy="391774"/>
        </a:xfrm>
        <a:prstGeom prst="ellipse">
          <a:avLst/>
        </a:prstGeom>
        <a:solidFill>
          <a:schemeClr val="accent5">
            <a:alpha val="50000"/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F4D24647-4441-4A3A-8C02-176A2C354E4D}">
      <dsp:nvSpPr>
        <dsp:cNvPr id="0" name=""/>
        <dsp:cNvSpPr/>
      </dsp:nvSpPr>
      <dsp:spPr>
        <a:xfrm>
          <a:off x="1280054" y="2663629"/>
          <a:ext cx="1830257" cy="1792583"/>
        </a:xfrm>
        <a:prstGeom prst="ellipse">
          <a:avLst/>
        </a:prstGeom>
        <a:solidFill>
          <a:schemeClr val="accent5">
            <a:alpha val="50000"/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Cambria" pitchFamily="18" charset="0"/>
              <a:ea typeface="Cambria" pitchFamily="18" charset="0"/>
            </a:rPr>
            <a:t>Екологічний податок       15,0 тис. грн.</a:t>
          </a:r>
          <a:endParaRPr lang="ru-RU" sz="1500" kern="1200" dirty="0"/>
        </a:p>
      </dsp:txBody>
      <dsp:txXfrm>
        <a:off x="1280054" y="2663629"/>
        <a:ext cx="1830257" cy="1792583"/>
      </dsp:txXfrm>
    </dsp:sp>
    <dsp:sp modelId="{6EA6E3E7-CEA5-4EFD-92F6-072CCFD78A4D}">
      <dsp:nvSpPr>
        <dsp:cNvPr id="0" name=""/>
        <dsp:cNvSpPr/>
      </dsp:nvSpPr>
      <dsp:spPr>
        <a:xfrm>
          <a:off x="513971" y="3429715"/>
          <a:ext cx="391657" cy="39177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4A6D0FF4-5814-4DFE-9285-37C35D82DF20}">
      <dsp:nvSpPr>
        <dsp:cNvPr id="0" name=""/>
        <dsp:cNvSpPr/>
      </dsp:nvSpPr>
      <dsp:spPr>
        <a:xfrm>
          <a:off x="2275983" y="4286456"/>
          <a:ext cx="3108030" cy="818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>
            <a:solidFill>
              <a:schemeClr val="bg1"/>
            </a:solidFill>
          </a:endParaRPr>
        </a:p>
      </dsp:txBody>
      <dsp:txXfrm>
        <a:off x="2275983" y="4286456"/>
        <a:ext cx="3108030" cy="81894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B6DD50-C118-4B5E-BDB3-139F8D8FBF98}">
      <dsp:nvSpPr>
        <dsp:cNvPr id="0" name=""/>
        <dsp:cNvSpPr/>
      </dsp:nvSpPr>
      <dsp:spPr>
        <a:xfrm>
          <a:off x="3816435" y="1671953"/>
          <a:ext cx="3294463" cy="2972341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Плата за послуги, що надаються бюджетними установами згідно з їх основною діяльністю 340,570 тис. грн.</a:t>
          </a:r>
          <a:endParaRPr lang="uk-UA" sz="1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>
        <a:off x="3816435" y="1671953"/>
        <a:ext cx="3294463" cy="2972341"/>
      </dsp:txXfrm>
    </dsp:sp>
    <dsp:sp modelId="{5495EC5A-4811-4567-A516-E71834C956F7}">
      <dsp:nvSpPr>
        <dsp:cNvPr id="0" name=""/>
        <dsp:cNvSpPr/>
      </dsp:nvSpPr>
      <dsp:spPr>
        <a:xfrm>
          <a:off x="1296143" y="1800208"/>
          <a:ext cx="2790672" cy="2457484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Плата за оренду майна          53,005 тис. грн</a:t>
          </a:r>
          <a:endParaRPr lang="uk-UA" sz="1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>
        <a:off x="1296143" y="1800208"/>
        <a:ext cx="2790672" cy="2457484"/>
      </dsp:txXfrm>
    </dsp:sp>
    <dsp:sp modelId="{4B6F4BBE-00FA-4E32-A111-9FF0B27E81D5}">
      <dsp:nvSpPr>
        <dsp:cNvPr id="0" name=""/>
        <dsp:cNvSpPr/>
      </dsp:nvSpPr>
      <dsp:spPr>
        <a:xfrm rot="884538">
          <a:off x="4824535" y="1440174"/>
          <a:ext cx="3274471" cy="3274471"/>
        </a:xfrm>
        <a:prstGeom prst="circularArrow">
          <a:avLst>
            <a:gd name="adj1" fmla="val 4878"/>
            <a:gd name="adj2" fmla="val 312630"/>
            <a:gd name="adj3" fmla="val 3188640"/>
            <a:gd name="adj4" fmla="val 15159887"/>
            <a:gd name="adj5" fmla="val 569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604B3-C6ED-4A3C-B090-DDD5DFD9DDA0}">
      <dsp:nvSpPr>
        <dsp:cNvPr id="0" name=""/>
        <dsp:cNvSpPr/>
      </dsp:nvSpPr>
      <dsp:spPr>
        <a:xfrm rot="4502098">
          <a:off x="1357788" y="1285786"/>
          <a:ext cx="2475819" cy="24758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3F8897-F58B-4C12-A7A9-958977F2A86E}">
      <dsp:nvSpPr>
        <dsp:cNvPr id="0" name=""/>
        <dsp:cNvSpPr/>
      </dsp:nvSpPr>
      <dsp:spPr>
        <a:xfrm rot="16200000">
          <a:off x="932159" y="-932159"/>
          <a:ext cx="2492164" cy="4356484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uk-UA" sz="15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Освіта та фізична культура: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kern="1200" dirty="0" smtClean="0">
              <a:latin typeface="Cambria" pitchFamily="18" charset="0"/>
              <a:ea typeface="Cambria" pitchFamily="18" charset="0"/>
            </a:rPr>
            <a:t>10 закладів дошкільної освіти 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kern="1200" dirty="0" smtClean="0">
              <a:latin typeface="Cambria" pitchFamily="18" charset="0"/>
              <a:ea typeface="Cambria" pitchFamily="18" charset="0"/>
            </a:rPr>
            <a:t>1 дошкільний підрозділ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kern="1200" dirty="0" smtClean="0">
              <a:latin typeface="Cambria" pitchFamily="18" charset="0"/>
              <a:ea typeface="Cambria" pitchFamily="18" charset="0"/>
            </a:rPr>
            <a:t>6 ліцеїв та 2 гімназії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kern="1200" dirty="0" smtClean="0">
              <a:latin typeface="Cambria" pitchFamily="18" charset="0"/>
              <a:ea typeface="Cambria" pitchFamily="18" charset="0"/>
            </a:rPr>
            <a:t>1 центр професійного розвитку педагогічних працівників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kern="1200" dirty="0" smtClean="0">
              <a:latin typeface="Cambria" pitchFamily="18" charset="0"/>
              <a:ea typeface="Cambria" pitchFamily="18" charset="0"/>
            </a:rPr>
            <a:t>1 будинок дитячої та юнацької творчості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kern="1200" dirty="0" smtClean="0">
              <a:latin typeface="Cambria" pitchFamily="18" charset="0"/>
              <a:ea typeface="Cambria" pitchFamily="18" charset="0"/>
            </a:rPr>
            <a:t>1 інклюзивно-ресурсний центр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kern="1200" dirty="0" smtClean="0">
              <a:latin typeface="Cambria" pitchFamily="18" charset="0"/>
              <a:ea typeface="Cambria" pitchFamily="18" charset="0"/>
            </a:rPr>
            <a:t>1 міжшкільний ресурсний центр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kern="1200" dirty="0" smtClean="0">
              <a:latin typeface="Cambria" pitchFamily="18" charset="0"/>
              <a:ea typeface="Cambria" pitchFamily="18" charset="0"/>
            </a:rPr>
            <a:t>1 мистецька школа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kern="1200" dirty="0" smtClean="0">
              <a:latin typeface="Cambria" pitchFamily="18" charset="0"/>
              <a:ea typeface="Cambria" pitchFamily="18" charset="0"/>
            </a:rPr>
            <a:t>1 дитячо-юнацька спортивна школа</a:t>
          </a:r>
          <a:endParaRPr lang="uk-UA" sz="1500" kern="1200" dirty="0">
            <a:latin typeface="Cambria" pitchFamily="18" charset="0"/>
            <a:ea typeface="Cambria" pitchFamily="18" charset="0"/>
          </a:endParaRPr>
        </a:p>
      </dsp:txBody>
      <dsp:txXfrm rot="16200000">
        <a:off x="1243680" y="-1243680"/>
        <a:ext cx="1869123" cy="4356484"/>
      </dsp:txXfrm>
    </dsp:sp>
    <dsp:sp modelId="{0A73B125-1E6F-4B44-82E9-C6005C7FA4CD}">
      <dsp:nvSpPr>
        <dsp:cNvPr id="0" name=""/>
        <dsp:cNvSpPr/>
      </dsp:nvSpPr>
      <dsp:spPr>
        <a:xfrm>
          <a:off x="4356484" y="0"/>
          <a:ext cx="4356484" cy="2492164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Охорона здоров’я: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kern="1200" dirty="0" smtClean="0">
              <a:latin typeface="Cambria" pitchFamily="18" charset="0"/>
              <a:ea typeface="Cambria" pitchFamily="18" charset="0"/>
            </a:rPr>
            <a:t>1 лікарня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kern="1200" dirty="0" smtClean="0">
              <a:latin typeface="Cambria" pitchFamily="18" charset="0"/>
              <a:ea typeface="Cambria" pitchFamily="18" charset="0"/>
            </a:rPr>
            <a:t>1 центр первинної медико-санітарної допомоги (8 амбулаторій  ЗПСМ, 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kern="1200" dirty="0" smtClean="0">
              <a:latin typeface="Cambria" pitchFamily="18" charset="0"/>
              <a:ea typeface="Cambria" pitchFamily="18" charset="0"/>
            </a:rPr>
            <a:t>3 </a:t>
          </a:r>
          <a:r>
            <a:rPr lang="uk-UA" sz="1500" kern="1200" dirty="0" err="1" smtClean="0">
              <a:latin typeface="Cambria" pitchFamily="18" charset="0"/>
              <a:ea typeface="Cambria" pitchFamily="18" charset="0"/>
            </a:rPr>
            <a:t>фельшерсько</a:t>
          </a:r>
          <a:r>
            <a:rPr lang="uk-UA" sz="1500" kern="1200" dirty="0" smtClean="0">
              <a:latin typeface="Cambria" pitchFamily="18" charset="0"/>
              <a:ea typeface="Cambria" pitchFamily="18" charset="0"/>
            </a:rPr>
            <a:t> - акушерські пункти та 6 пунктів здоров’я)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>
            <a:latin typeface="Cambria" pitchFamily="18" charset="0"/>
            <a:ea typeface="Cambria" pitchFamily="18" charset="0"/>
          </a:endParaRPr>
        </a:p>
      </dsp:txBody>
      <dsp:txXfrm>
        <a:off x="4356484" y="0"/>
        <a:ext cx="4356484" cy="1869123"/>
      </dsp:txXfrm>
    </dsp:sp>
    <dsp:sp modelId="{CD00F10F-C68A-4874-BAD7-252C1E0B7D3B}">
      <dsp:nvSpPr>
        <dsp:cNvPr id="0" name=""/>
        <dsp:cNvSpPr/>
      </dsp:nvSpPr>
      <dsp:spPr>
        <a:xfrm rot="10800000">
          <a:off x="0" y="2492164"/>
          <a:ext cx="4356484" cy="2492164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Культура: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kern="1200" dirty="0" smtClean="0">
              <a:latin typeface="Cambria" pitchFamily="18" charset="0"/>
              <a:ea typeface="Cambria" pitchFamily="18" charset="0"/>
            </a:rPr>
            <a:t>1 центр культури та дозвілля (та 9 філій)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kern="1200" dirty="0" smtClean="0">
              <a:latin typeface="Cambria" pitchFamily="18" charset="0"/>
              <a:ea typeface="Cambria" pitchFamily="18" charset="0"/>
            </a:rPr>
            <a:t>1 центральна публічна бібліотека (та 10 філій)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kern="1200" dirty="0" smtClean="0">
              <a:latin typeface="Cambria" pitchFamily="18" charset="0"/>
              <a:ea typeface="Cambria" pitchFamily="18" charset="0"/>
            </a:rPr>
            <a:t>1 історико - краєзнавчий музей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kern="1200" dirty="0" smtClean="0">
              <a:latin typeface="Cambria" pitchFamily="18" charset="0"/>
              <a:ea typeface="Cambria" pitchFamily="18" charset="0"/>
            </a:rPr>
            <a:t>1 центр активності громадян</a:t>
          </a:r>
          <a:endParaRPr lang="uk-UA" sz="1500" kern="1200" dirty="0">
            <a:latin typeface="Cambria" pitchFamily="18" charset="0"/>
            <a:ea typeface="Cambria" pitchFamily="18" charset="0"/>
          </a:endParaRPr>
        </a:p>
      </dsp:txBody>
      <dsp:txXfrm rot="10800000">
        <a:off x="0" y="3115205"/>
        <a:ext cx="4356484" cy="1869123"/>
      </dsp:txXfrm>
    </dsp:sp>
    <dsp:sp modelId="{C56D0DEE-6707-4AEC-86AD-4BE50A2AA367}">
      <dsp:nvSpPr>
        <dsp:cNvPr id="0" name=""/>
        <dsp:cNvSpPr/>
      </dsp:nvSpPr>
      <dsp:spPr>
        <a:xfrm rot="5400000">
          <a:off x="5288644" y="1560004"/>
          <a:ext cx="2492164" cy="4356484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Соціальний захист: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500" kern="1200" dirty="0" smtClean="0">
              <a:latin typeface="Cambria" pitchFamily="18" charset="0"/>
              <a:ea typeface="Cambria" pitchFamily="18" charset="0"/>
            </a:rPr>
            <a:t>1 центр соціальних послуг</a:t>
          </a:r>
        </a:p>
      </dsp:txBody>
      <dsp:txXfrm rot="5400000">
        <a:off x="5600164" y="1871524"/>
        <a:ext cx="1869123" cy="4356484"/>
      </dsp:txXfrm>
    </dsp:sp>
    <dsp:sp modelId="{FDD17B5A-CAFC-4BBB-9717-8D8216D63741}">
      <dsp:nvSpPr>
        <dsp:cNvPr id="0" name=""/>
        <dsp:cNvSpPr/>
      </dsp:nvSpPr>
      <dsp:spPr>
        <a:xfrm>
          <a:off x="3649021" y="2248025"/>
          <a:ext cx="1414925" cy="488277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>
            <a:solidFill>
              <a:schemeClr val="bg1"/>
            </a:solidFill>
            <a:latin typeface="Cambria" pitchFamily="18" charset="0"/>
            <a:ea typeface="Cambria" pitchFamily="18" charset="0"/>
          </a:endParaRPr>
        </a:p>
      </dsp:txBody>
      <dsp:txXfrm>
        <a:off x="3649021" y="2248025"/>
        <a:ext cx="1414925" cy="48827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B20A31-AFA1-4766-AEA6-67DCC01C12F4}">
      <dsp:nvSpPr>
        <dsp:cNvPr id="0" name=""/>
        <dsp:cNvSpPr/>
      </dsp:nvSpPr>
      <dsp:spPr>
        <a:xfrm rot="5400000">
          <a:off x="3043180" y="-609123"/>
          <a:ext cx="4961971" cy="6360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1430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uk-UA" sz="15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  <a:p>
          <a:pPr marL="0" lvl="1" indent="-11430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5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Селищна Програма  фінансової підтримки та розвитку КНП «Центральна лікарня» МСР» 			– 2 211,8 тис. грн.</a:t>
          </a:r>
          <a:endParaRPr lang="uk-UA" sz="15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  <a:p>
          <a:pPr marL="0" lvl="1" indent="-11430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uk-UA" sz="15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  <a:p>
          <a:pPr marL="0" lvl="1" indent="-11430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5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Селищна Програма  фінансової підтримки та розвитку КНП «ЦПМСД» МСР» 				– 2 053,6 тис. грн.</a:t>
          </a:r>
          <a:endParaRPr lang="uk-UA" sz="15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  <a:p>
          <a:pPr marL="0" lvl="1" indent="-11430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5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 Селищна Програма цивільного захисту населення								 – 356,5 тис. грн.</a:t>
          </a:r>
          <a:endParaRPr lang="uk-UA" sz="15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  <a:p>
          <a:pPr marL="0" lvl="1" indent="-11430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5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Селищна Програма відшкодування різниці в тарифах  							– 1 000,0 тис. грн.</a:t>
          </a:r>
          <a:endParaRPr lang="uk-UA" sz="15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  <a:p>
          <a:pPr marL="0" lvl="1" indent="-11430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5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 Програма інформатизації 			 – 461,4 тис. грн.</a:t>
          </a:r>
          <a:endParaRPr lang="uk-UA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1" indent="-11430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5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Селищна Програма соціально - економічного та культурного розвитку </a:t>
          </a:r>
          <a:r>
            <a:rPr lang="uk-UA" sz="1500" b="0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Межівської СТГ 			– 336,2 тис. грн.</a:t>
          </a:r>
          <a:endParaRPr lang="uk-UA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1" indent="-11430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5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Селищна Програма мобілізаційної підготовки  – 100,0 тис. грн.</a:t>
          </a:r>
          <a:endParaRPr lang="uk-UA" sz="15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  <a:p>
          <a:pPr marL="0" lvl="1" indent="-11430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5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Селищна Програма  фінансової підтримки та інфекційного контролю по КНП «ЦПМСД» МСР»		– 45,0 тис. грн.</a:t>
          </a:r>
          <a:endParaRPr lang="uk-UA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1" indent="-11430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5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Селищна Програма розвитку місцевого самоврядування 							– 99,9 тис. грн.</a:t>
          </a:r>
          <a:endParaRPr lang="uk-UA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1" indent="-11430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5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Селищна Програма профілактики злочинності – 20,0 тис. грн.</a:t>
          </a:r>
          <a:endParaRPr lang="uk-UA" sz="15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 rot="5400000">
        <a:off x="3043180" y="-609123"/>
        <a:ext cx="4961971" cy="6360608"/>
      </dsp:txXfrm>
    </dsp:sp>
    <dsp:sp modelId="{9EF268A9-E396-458E-85FD-D902DD1F19FD}">
      <dsp:nvSpPr>
        <dsp:cNvPr id="0" name=""/>
        <dsp:cNvSpPr/>
      </dsp:nvSpPr>
      <dsp:spPr>
        <a:xfrm>
          <a:off x="549" y="290256"/>
          <a:ext cx="2423267" cy="4547831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Cambria" pitchFamily="18" charset="0"/>
              <a:ea typeface="Cambria" pitchFamily="18" charset="0"/>
            </a:rPr>
            <a:t>Виконавчий комітет Межівської селищної ради</a:t>
          </a:r>
          <a:endParaRPr lang="uk-UA" sz="1800" b="1" kern="1200" dirty="0">
            <a:latin typeface="Cambria" pitchFamily="18" charset="0"/>
            <a:ea typeface="Cambria" pitchFamily="18" charset="0"/>
          </a:endParaRPr>
        </a:p>
      </dsp:txBody>
      <dsp:txXfrm>
        <a:off x="549" y="290256"/>
        <a:ext cx="2423267" cy="454783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B20A31-AFA1-4766-AEA6-67DCC01C12F4}">
      <dsp:nvSpPr>
        <dsp:cNvPr id="0" name=""/>
        <dsp:cNvSpPr/>
      </dsp:nvSpPr>
      <dsp:spPr>
        <a:xfrm rot="5400000">
          <a:off x="3040755" y="-609116"/>
          <a:ext cx="4966821" cy="6360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latin typeface="Cambria" pitchFamily="18" charset="0"/>
              <a:ea typeface="Cambria" pitchFamily="18" charset="0"/>
            </a:rPr>
            <a:t>Селищна Програма благоустрою та розвитку населених пунктів		– 4 132,1 тис. грн.</a:t>
          </a:r>
          <a:endParaRPr lang="uk-UA" sz="1800" kern="1200" noProof="0" dirty="0">
            <a:latin typeface="Cambria" pitchFamily="18" charset="0"/>
            <a:ea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smtClean="0">
              <a:latin typeface="Cambria" pitchFamily="18" charset="0"/>
              <a:ea typeface="Cambria" pitchFamily="18" charset="0"/>
            </a:rPr>
            <a:t>Селищна Програма зайнятості населення 						– 950,0 тис. грн.</a:t>
          </a:r>
          <a:endParaRPr lang="uk-UA" sz="1800" kern="1200" noProof="0">
            <a:latin typeface="Cambria" pitchFamily="18" charset="0"/>
            <a:ea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latin typeface="Cambria" pitchFamily="18" charset="0"/>
              <a:ea typeface="Cambria" pitchFamily="18" charset="0"/>
            </a:rPr>
            <a:t>Селищна  Програма організації та проведення оплачуваних суспільно-корисних робіт						– 50,0 тис. грн.</a:t>
          </a:r>
          <a:endParaRPr lang="uk-UA" sz="1800" kern="1200" noProof="0" dirty="0">
            <a:latin typeface="Cambria" pitchFamily="18" charset="0"/>
            <a:ea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latin typeface="Cambria" pitchFamily="18" charset="0"/>
              <a:ea typeface="Cambria" pitchFamily="18" charset="0"/>
            </a:rPr>
            <a:t>   Селищна Програма реформування,  розвитку </a:t>
          </a:r>
          <a:r>
            <a:rPr lang="uk-UA" sz="1800" kern="1200" noProof="0" dirty="0" err="1" smtClean="0">
              <a:latin typeface="Cambria" pitchFamily="18" charset="0"/>
              <a:ea typeface="Cambria" pitchFamily="18" charset="0"/>
            </a:rPr>
            <a:t>житлово</a:t>
          </a:r>
          <a:r>
            <a:rPr lang="uk-UA" sz="1800" kern="1200" noProof="0" dirty="0" smtClean="0">
              <a:latin typeface="Cambria" pitchFamily="18" charset="0"/>
              <a:ea typeface="Cambria" pitchFamily="18" charset="0"/>
            </a:rPr>
            <a:t> - комунального господарства та будівництва  			– 35,0 тис. грн.</a:t>
          </a:r>
          <a:endParaRPr lang="uk-UA" sz="1800" kern="1200" noProof="0" dirty="0">
            <a:latin typeface="Cambria" pitchFamily="18" charset="0"/>
            <a:ea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latin typeface="Cambria" pitchFamily="18" charset="0"/>
              <a:ea typeface="Cambria" pitchFamily="18" charset="0"/>
            </a:rPr>
            <a:t>Селищна Програма охорони навколишнього природного середовища 	– 15,0 тис. грн.</a:t>
          </a:r>
          <a:endParaRPr lang="uk-UA" sz="1800" kern="1200" noProof="0" dirty="0">
            <a:latin typeface="Cambria" pitchFamily="18" charset="0"/>
            <a:ea typeface="Cambria" pitchFamily="18" charset="0"/>
          </a:endParaRPr>
        </a:p>
      </dsp:txBody>
      <dsp:txXfrm rot="5400000">
        <a:off x="3040755" y="-609116"/>
        <a:ext cx="4966821" cy="6360608"/>
      </dsp:txXfrm>
    </dsp:sp>
    <dsp:sp modelId="{9EF268A9-E396-458E-85FD-D902DD1F19FD}">
      <dsp:nvSpPr>
        <dsp:cNvPr id="0" name=""/>
        <dsp:cNvSpPr/>
      </dsp:nvSpPr>
      <dsp:spPr>
        <a:xfrm>
          <a:off x="549" y="288033"/>
          <a:ext cx="2423267" cy="4552277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Cambria" pitchFamily="18" charset="0"/>
              <a:ea typeface="Cambria" pitchFamily="18" charset="0"/>
            </a:rPr>
            <a:t>Відділ будівництва, архітектури, благоустрою та житлово-комунального господарства Межівської селищної ради</a:t>
          </a:r>
          <a:endParaRPr lang="uk-UA" sz="1800" b="1" kern="1200" dirty="0">
            <a:latin typeface="Cambria" pitchFamily="18" charset="0"/>
            <a:ea typeface="Cambria" pitchFamily="18" charset="0"/>
          </a:endParaRPr>
        </a:p>
      </dsp:txBody>
      <dsp:txXfrm>
        <a:off x="549" y="288033"/>
        <a:ext cx="2423267" cy="455227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A110DB-7E68-4E84-92E2-FE0918BC3E65}">
      <dsp:nvSpPr>
        <dsp:cNvPr id="0" name=""/>
        <dsp:cNvSpPr/>
      </dsp:nvSpPr>
      <dsp:spPr>
        <a:xfrm rot="5400000">
          <a:off x="4791343" y="-1485737"/>
          <a:ext cx="1973156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Селищна комплексна Програма соціального захисту населення 		– 8 843,2 тис. грн.</a:t>
          </a:r>
          <a:endParaRPr lang="uk-UA" sz="1600" kern="1200" noProof="0" dirty="0">
            <a:latin typeface="Cambria" pitchFamily="18" charset="0"/>
            <a:ea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latin typeface="Cambria" pitchFamily="18" charset="0"/>
              <a:ea typeface="Cambria" pitchFamily="18" charset="0"/>
            </a:rPr>
            <a:t>Селищна комплексна Програма  соціальної підтримки Захисників та Захисниць України 				– 2 403,2 тис. грн.</a:t>
          </a:r>
          <a:endParaRPr lang="uk-UA" sz="1600" kern="1200" noProof="0" dirty="0">
            <a:latin typeface="Cambria" pitchFamily="18" charset="0"/>
            <a:ea typeface="Cambria" pitchFamily="18" charset="0"/>
          </a:endParaRPr>
        </a:p>
      </dsp:txBody>
      <dsp:txXfrm rot="5400000">
        <a:off x="4791343" y="-1485737"/>
        <a:ext cx="1973156" cy="5438044"/>
      </dsp:txXfrm>
    </dsp:sp>
    <dsp:sp modelId="{77CF651B-94D6-4132-8830-7A8EEC1DFF4B}">
      <dsp:nvSpPr>
        <dsp:cNvPr id="0" name=""/>
        <dsp:cNvSpPr/>
      </dsp:nvSpPr>
      <dsp:spPr>
        <a:xfrm>
          <a:off x="0" y="61"/>
          <a:ext cx="3058899" cy="246644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latin typeface="Cambria" pitchFamily="18" charset="0"/>
              <a:ea typeface="Cambria" pitchFamily="18" charset="0"/>
            </a:rPr>
            <a:t>Відділ з питань соціального захисту населення Межівської селищної ради</a:t>
          </a:r>
          <a:endParaRPr lang="uk-UA" sz="1600" b="1" kern="1200" noProof="0" dirty="0">
            <a:latin typeface="Cambria" pitchFamily="18" charset="0"/>
            <a:ea typeface="Cambria" pitchFamily="18" charset="0"/>
          </a:endParaRPr>
        </a:p>
      </dsp:txBody>
      <dsp:txXfrm>
        <a:off x="0" y="61"/>
        <a:ext cx="3058899" cy="2466445"/>
      </dsp:txXfrm>
    </dsp:sp>
    <dsp:sp modelId="{2F225F02-C40F-4837-B741-26D1CA6F2771}">
      <dsp:nvSpPr>
        <dsp:cNvPr id="0" name=""/>
        <dsp:cNvSpPr/>
      </dsp:nvSpPr>
      <dsp:spPr>
        <a:xfrm rot="5400000">
          <a:off x="4791343" y="1104029"/>
          <a:ext cx="1973156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1" smtClean="0">
              <a:effectLst/>
              <a:latin typeface="Cambria" pitchFamily="18" charset="0"/>
              <a:ea typeface="Cambria" pitchFamily="18" charset="0"/>
            </a:rPr>
            <a:t>Селищна комплексна Програма розвитку освіти				– 34 640,7 тис. грн.</a:t>
          </a:r>
          <a:endParaRPr lang="uk-UA" sz="1600" kern="1200" noProof="1">
            <a:effectLst/>
            <a:latin typeface="Cambria" pitchFamily="18" charset="0"/>
            <a:ea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1" smtClean="0">
              <a:effectLst/>
              <a:latin typeface="Cambria" pitchFamily="18" charset="0"/>
              <a:ea typeface="Cambria" pitchFamily="18" charset="0"/>
            </a:rPr>
            <a:t>Селищна Програма енергозбереження та енергоефективності 		– 710,2 тис. грн.</a:t>
          </a:r>
          <a:endParaRPr lang="uk-UA" sz="1600" kern="1200" noProof="1">
            <a:effectLst/>
            <a:latin typeface="Cambria" pitchFamily="18" charset="0"/>
            <a:ea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1" smtClean="0">
              <a:effectLst/>
              <a:latin typeface="Cambria" pitchFamily="18" charset="0"/>
              <a:ea typeface="Cambria" pitchFamily="18" charset="0"/>
            </a:rPr>
            <a:t>Програма інформатизації 	– 326,4 тис. грн.</a:t>
          </a:r>
          <a:endParaRPr lang="uk-UA" sz="1600" kern="1200" noProof="1">
            <a:effectLst/>
            <a:latin typeface="Cambria" pitchFamily="18" charset="0"/>
            <a:ea typeface="Cambr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1" smtClean="0">
              <a:effectLst/>
              <a:latin typeface="Cambria" pitchFamily="18" charset="0"/>
              <a:ea typeface="Cambria" pitchFamily="18" charset="0"/>
            </a:rPr>
            <a:t>Селищна Програма з розвитку фізичної культури та спорту 			– 65,0 тис. грн.</a:t>
          </a:r>
          <a:endParaRPr lang="uk-UA" sz="1600" kern="1200" noProof="1">
            <a:effectLst/>
            <a:latin typeface="Cambria" pitchFamily="18" charset="0"/>
            <a:ea typeface="Cambria" pitchFamily="18" charset="0"/>
          </a:endParaRPr>
        </a:p>
      </dsp:txBody>
      <dsp:txXfrm rot="5400000">
        <a:off x="4791343" y="1104029"/>
        <a:ext cx="1973156" cy="5438044"/>
      </dsp:txXfrm>
    </dsp:sp>
    <dsp:sp modelId="{CCF10E30-23FC-4CF6-A7DD-EA675D030FCE}">
      <dsp:nvSpPr>
        <dsp:cNvPr id="0" name=""/>
        <dsp:cNvSpPr/>
      </dsp:nvSpPr>
      <dsp:spPr>
        <a:xfrm>
          <a:off x="0" y="2589829"/>
          <a:ext cx="3058899" cy="246644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latin typeface="Cambria" pitchFamily="18" charset="0"/>
              <a:ea typeface="Cambria" pitchFamily="18" charset="0"/>
            </a:rPr>
            <a:t>Відділ освіти, молоді та спорту Межівської селищної ради</a:t>
          </a:r>
          <a:endParaRPr lang="uk-UA" sz="1600" b="1" kern="1200" noProof="0" dirty="0">
            <a:latin typeface="Cambria" pitchFamily="18" charset="0"/>
            <a:ea typeface="Cambria" pitchFamily="18" charset="0"/>
          </a:endParaRPr>
        </a:p>
      </dsp:txBody>
      <dsp:txXfrm>
        <a:off x="0" y="2589829"/>
        <a:ext cx="3058899" cy="2466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0.24668</cdr:x>
      <cdr:y>0.41508</cdr:y>
    </cdr:from>
    <cdr:to>
      <cdr:x>0.41597</cdr:x>
      <cdr:y>0.56333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8576" y="2016224"/>
          <a:ext cx="144016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0.24668</cdr:x>
      <cdr:y>0.37061</cdr:y>
    </cdr:from>
    <cdr:to>
      <cdr:x>0.4075</cdr:x>
      <cdr:y>0.5485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98576" y="1800200"/>
          <a:ext cx="1368152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0.23822</cdr:x>
      <cdr:y>0.41508</cdr:y>
    </cdr:from>
    <cdr:to>
      <cdr:x>0.44982</cdr:x>
      <cdr:y>0.6671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26568" y="2016224"/>
          <a:ext cx="1800200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2200" b="1" dirty="0" smtClean="0">
              <a:latin typeface="Cambria" pitchFamily="18" charset="0"/>
              <a:ea typeface="Cambria" pitchFamily="18" charset="0"/>
            </a:rPr>
            <a:t>58 660,0 тис. грн.</a:t>
          </a:r>
          <a:endParaRPr lang="uk-UA" sz="2200" b="1" dirty="0">
            <a:latin typeface="Cambria" pitchFamily="18" charset="0"/>
            <a:ea typeface="Cambria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E69FF-6A4D-4396-8F31-43E5B76498C4}" type="datetimeFigureOut">
              <a:rPr lang="uk-UA" smtClean="0"/>
              <a:pPr/>
              <a:t>06.12.2024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238E-4B59-468B-8961-9BE60BD65CAC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C32-1A7D-4E35-AD0C-35CA20ADBFC8}" type="datetimeFigureOut">
              <a:rPr lang="uk-UA" smtClean="0"/>
              <a:pPr/>
              <a:t>06.12.2024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0713-074C-4392-9DD2-521301A1B4B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C32-1A7D-4E35-AD0C-35CA20ADBFC8}" type="datetimeFigureOut">
              <a:rPr lang="uk-UA" smtClean="0"/>
              <a:pPr/>
              <a:t>06.12.2024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0713-074C-4392-9DD2-521301A1B4B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C32-1A7D-4E35-AD0C-35CA20ADBFC8}" type="datetimeFigureOut">
              <a:rPr lang="uk-UA" smtClean="0"/>
              <a:pPr/>
              <a:t>06.12.2024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0713-074C-4392-9DD2-521301A1B4B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C32-1A7D-4E35-AD0C-35CA20ADBFC8}" type="datetimeFigureOut">
              <a:rPr lang="uk-UA" smtClean="0"/>
              <a:pPr/>
              <a:t>06.12.2024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0713-074C-4392-9DD2-521301A1B4B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C32-1A7D-4E35-AD0C-35CA20ADBFC8}" type="datetimeFigureOut">
              <a:rPr lang="uk-UA" smtClean="0"/>
              <a:pPr/>
              <a:t>06.12.2024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0713-074C-4392-9DD2-521301A1B4B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C32-1A7D-4E35-AD0C-35CA20ADBFC8}" type="datetimeFigureOut">
              <a:rPr lang="uk-UA" smtClean="0"/>
              <a:pPr/>
              <a:t>06.12.2024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0713-074C-4392-9DD2-521301A1B4B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C32-1A7D-4E35-AD0C-35CA20ADBFC8}" type="datetimeFigureOut">
              <a:rPr lang="uk-UA" smtClean="0"/>
              <a:pPr/>
              <a:t>06.12.2024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0713-074C-4392-9DD2-521301A1B4B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C32-1A7D-4E35-AD0C-35CA20ADBFC8}" type="datetimeFigureOut">
              <a:rPr lang="uk-UA" smtClean="0"/>
              <a:pPr/>
              <a:t>06.12.2024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0713-074C-4392-9DD2-521301A1B4B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C32-1A7D-4E35-AD0C-35CA20ADBFC8}" type="datetimeFigureOut">
              <a:rPr lang="uk-UA" smtClean="0"/>
              <a:pPr/>
              <a:t>06.12.2024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0713-074C-4392-9DD2-521301A1B4B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C32-1A7D-4E35-AD0C-35CA20ADBFC8}" type="datetimeFigureOut">
              <a:rPr lang="uk-UA" smtClean="0"/>
              <a:pPr/>
              <a:t>06.12.2024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0713-074C-4392-9DD2-521301A1B4B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C32-1A7D-4E35-AD0C-35CA20ADBFC8}" type="datetimeFigureOut">
              <a:rPr lang="uk-UA" smtClean="0"/>
              <a:pPr/>
              <a:t>06.12.2024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0713-074C-4392-9DD2-521301A1B4B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8FC32-1A7D-4E35-AD0C-35CA20ADBFC8}" type="datetimeFigureOut">
              <a:rPr lang="uk-UA" smtClean="0"/>
              <a:pPr/>
              <a:t>06.12.2024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0713-074C-4392-9DD2-521301A1B4B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8.jpeg"/><Relationship Id="rId4" Type="http://schemas.openxmlformats.org/officeDocument/2006/relationships/diagramData" Target="../diagrams/data3.xml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jpe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5.jpeg"/><Relationship Id="rId5" Type="http://schemas.openxmlformats.org/officeDocument/2006/relationships/diagramLayout" Target="../diagrams/layout6.xml"/><Relationship Id="rId10" Type="http://schemas.openxmlformats.org/officeDocument/2006/relationships/image" Target="../media/image14.jpeg"/><Relationship Id="rId4" Type="http://schemas.openxmlformats.org/officeDocument/2006/relationships/diagramData" Target="../diagrams/data6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microsoft.com/office/2007/relationships/hdphoto" Target="../media/hdphoto18.wdp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11" Type="http://schemas.openxmlformats.org/officeDocument/2006/relationships/image" Target="../media/image52.jpeg"/><Relationship Id="rId5" Type="http://schemas.openxmlformats.org/officeDocument/2006/relationships/diagramLayout" Target="../diagrams/layout17.xml"/><Relationship Id="rId10" Type="http://schemas.openxmlformats.org/officeDocument/2006/relationships/image" Target="../media/image51.jpeg"/><Relationship Id="rId4" Type="http://schemas.openxmlformats.org/officeDocument/2006/relationships/diagramData" Target="../diagrams/data17.xml"/><Relationship Id="rId9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8.xml"/><Relationship Id="rId12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11" Type="http://schemas.openxmlformats.org/officeDocument/2006/relationships/image" Target="../media/image55.jpeg"/><Relationship Id="rId5" Type="http://schemas.openxmlformats.org/officeDocument/2006/relationships/diagramLayout" Target="../diagrams/layout18.xml"/><Relationship Id="rId10" Type="http://schemas.openxmlformats.org/officeDocument/2006/relationships/image" Target="../media/image54.jpeg"/><Relationship Id="rId4" Type="http://schemas.openxmlformats.org/officeDocument/2006/relationships/diagramData" Target="../diagrams/data18.xml"/><Relationship Id="rId9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9.xml"/><Relationship Id="rId11" Type="http://schemas.openxmlformats.org/officeDocument/2006/relationships/image" Target="../media/image59.jpeg"/><Relationship Id="rId5" Type="http://schemas.openxmlformats.org/officeDocument/2006/relationships/diagramLayout" Target="../diagrams/layout19.xml"/><Relationship Id="rId10" Type="http://schemas.openxmlformats.org/officeDocument/2006/relationships/image" Target="../media/image58.jpeg"/><Relationship Id="rId4" Type="http://schemas.openxmlformats.org/officeDocument/2006/relationships/diagramData" Target="../diagrams/data19.xml"/><Relationship Id="rId9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Relationship Id="rId9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10" Type="http://schemas.openxmlformats.org/officeDocument/2006/relationships/image" Target="../media/image62.jpeg"/><Relationship Id="rId4" Type="http://schemas.openxmlformats.org/officeDocument/2006/relationships/diagramData" Target="../diagrams/data21.xml"/><Relationship Id="rId9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10" Type="http://schemas.openxmlformats.org/officeDocument/2006/relationships/image" Target="../media/image65.jpeg"/><Relationship Id="rId4" Type="http://schemas.openxmlformats.org/officeDocument/2006/relationships/diagramData" Target="../diagrams/data23.xml"/><Relationship Id="rId9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Cambria" pitchFamily="18" charset="0"/>
                <a:ea typeface="Cambria" pitchFamily="18" charset="0"/>
              </a:rPr>
              <a:t>Проєкт бюджету </a:t>
            </a:r>
            <a:br>
              <a:rPr lang="uk-UA" b="1" dirty="0" smtClean="0">
                <a:latin typeface="Cambria" pitchFamily="18" charset="0"/>
                <a:ea typeface="Cambria" pitchFamily="18" charset="0"/>
              </a:rPr>
            </a:br>
            <a:r>
              <a:rPr lang="uk-UA" b="1" dirty="0" smtClean="0">
                <a:latin typeface="Cambria" pitchFamily="18" charset="0"/>
                <a:ea typeface="Cambria" pitchFamily="18" charset="0"/>
              </a:rPr>
              <a:t>Межівської селищної територіальної громади              на 2025 рік</a:t>
            </a:r>
            <a:endParaRPr lang="uk-UA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208912" cy="1126976"/>
          </a:xfrm>
        </p:spPr>
        <p:txBody>
          <a:bodyPr>
            <a:noAutofit/>
          </a:bodyPr>
          <a:lstStyle/>
          <a:p>
            <a:r>
              <a:rPr lang="uk-UA" sz="18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 урахуванням висновків та рекомендацій постійної комісії селищної ради з питань фінансів та планування соціально-економічного розвитку (протокол від 05 грудня 2024 року № 79)</a:t>
            </a:r>
            <a:endParaRPr lang="uk-UA" sz="18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gerb OT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60648"/>
            <a:ext cx="2952328" cy="2324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26064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Структура єдиного податку та податку на майно</a:t>
            </a:r>
            <a:b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</a:br>
            <a: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на 2025 рік</a:t>
            </a:r>
            <a:endParaRPr kumimoji="0" lang="uk-UA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1" name="Содержимое 6"/>
          <p:cNvGraphicFramePr>
            <a:graphicFrameLocks/>
          </p:cNvGraphicFramePr>
          <p:nvPr/>
        </p:nvGraphicFramePr>
        <p:xfrm>
          <a:off x="179512" y="1600200"/>
          <a:ext cx="8712968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092280" y="4005065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uk-UA" dirty="0" smtClean="0"/>
              <a:t>Земельний податок з фізичних осіб                </a:t>
            </a:r>
            <a:r>
              <a:rPr lang="en-US" b="1" dirty="0" smtClean="0"/>
              <a:t>3</a:t>
            </a:r>
            <a:r>
              <a:rPr lang="uk-UA" b="1" dirty="0" smtClean="0"/>
              <a:t> 45</a:t>
            </a:r>
            <a:r>
              <a:rPr lang="en-US" b="1" dirty="0" smtClean="0"/>
              <a:t>0</a:t>
            </a:r>
            <a:r>
              <a:rPr lang="uk-UA" b="1" dirty="0" smtClean="0"/>
              <a:t>,0 </a:t>
            </a:r>
            <a:r>
              <a:rPr lang="uk-UA" dirty="0" smtClean="0"/>
              <a:t>тис. грн.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Структура надходжень акцизного податку на 2025 рік</a:t>
            </a:r>
            <a:endParaRPr kumimoji="0" lang="uk-UA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1" name="Содержимое 5"/>
          <p:cNvGraphicFramePr>
            <a:graphicFrameLocks/>
          </p:cNvGraphicFramePr>
          <p:nvPr/>
        </p:nvGraphicFramePr>
        <p:xfrm>
          <a:off x="304800" y="1340768"/>
          <a:ext cx="8686800" cy="473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2" descr="Акциз при реализации топлива: платят ли сельхозпроизводители?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c="http://schemas.openxmlformats.org/drawingml/2006/chart" xmlns:cdr="http://schemas.openxmlformats.org/drawingml/2006/chartDrawing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13271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c="http://schemas.openxmlformats.org/drawingml/2006/chart" xmlns:cdr="http://schemas.openxmlformats.org/drawingml/2006/char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c="http://schemas.openxmlformats.org/drawingml/2006/chart" xmlns:cdr="http://schemas.openxmlformats.org/drawingml/2006/char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Кабмін пропонує  підвищити акцизи на тютюн та алкоголь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3717032"/>
            <a:ext cx="2664296" cy="207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332656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Структура надходжень спеціального фонду бюджету Межівської селищної територіальної громади на 2025 рік</a:t>
            </a:r>
            <a:endParaRPr kumimoji="0" lang="uk-UA" sz="2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12" name="Picture 2" descr="Як сплатити доходи за надані послуги отримані фізособою від іншої фізичної  особи » Всі новини Кременчука на сайті Кременчуцький ТелеграфЪ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695891"/>
            <a:ext cx="3190823" cy="1757445"/>
          </a:xfrm>
          <a:prstGeom prst="rect">
            <a:avLst/>
          </a:prstGeom>
          <a:noFill/>
        </p:spPr>
      </p:pic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3920662"/>
              </p:ext>
            </p:extLst>
          </p:nvPr>
        </p:nvGraphicFramePr>
        <p:xfrm>
          <a:off x="381000" y="990600"/>
          <a:ext cx="8305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Структура власних надходжень бюджетних установ       на 2025 рік</a:t>
            </a:r>
            <a:endParaRPr kumimoji="0" lang="uk-UA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67544" y="1556792"/>
          <a:ext cx="806489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8130" name="Picture 2" descr="Електронний каталог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052736"/>
            <a:ext cx="6418287" cy="2002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Соціальні стандарти</a:t>
            </a:r>
            <a:endParaRPr lang="uk-UA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323528" y="1916832"/>
            <a:ext cx="8352928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розмір мінімальної заробітної плати</a:t>
            </a:r>
            <a:r>
              <a:rPr lang="uk-UA" sz="2200" dirty="0" smtClean="0">
                <a:latin typeface="Cambria" pitchFamily="18" charset="0"/>
                <a:ea typeface="Cambria" pitchFamily="18" charset="0"/>
              </a:rPr>
              <a:t> –  </a:t>
            </a:r>
            <a:r>
              <a:rPr lang="uk-UA" sz="2200" b="1" dirty="0" smtClean="0">
                <a:latin typeface="Cambria" pitchFamily="18" charset="0"/>
                <a:ea typeface="Cambria" pitchFamily="18" charset="0"/>
              </a:rPr>
              <a:t>8 000 грн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1200" dirty="0" smtClean="0">
              <a:latin typeface="Cambria" pitchFamily="18" charset="0"/>
              <a:ea typeface="Cambria" pitchFamily="18" charset="0"/>
            </a:endParaRPr>
          </a:p>
          <a:p>
            <a:pPr marL="285750" lvl="0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розмір посадового окладу працівника</a:t>
            </a:r>
          </a:p>
          <a:p>
            <a:pPr marL="285750" lvl="0" indent="-285750" algn="just">
              <a:spcBef>
                <a:spcPct val="20000"/>
              </a:spcBef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І тарифного розряду Єдиної тарифної сітки</a:t>
            </a:r>
            <a:r>
              <a:rPr lang="uk-UA" sz="2200" dirty="0" smtClean="0">
                <a:latin typeface="Cambria" pitchFamily="18" charset="0"/>
                <a:ea typeface="Cambria" pitchFamily="18" charset="0"/>
              </a:rPr>
              <a:t> –  </a:t>
            </a:r>
            <a:r>
              <a:rPr lang="uk-UA" sz="2200" b="1" dirty="0" smtClean="0">
                <a:latin typeface="Cambria" pitchFamily="18" charset="0"/>
                <a:ea typeface="Cambria" pitchFamily="18" charset="0"/>
              </a:rPr>
              <a:t>3 195 грн</a:t>
            </a:r>
          </a:p>
          <a:p>
            <a:pPr marL="285750" lvl="0" indent="-285750" algn="just">
              <a:spcBef>
                <a:spcPct val="20000"/>
              </a:spcBef>
              <a:defRPr/>
            </a:pPr>
            <a:endParaRPr lang="uk-UA" sz="1200" dirty="0" smtClean="0">
              <a:latin typeface="Cambria" pitchFamily="18" charset="0"/>
              <a:ea typeface="Cambria" pitchFamily="18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200" dirty="0" smtClean="0">
                <a:latin typeface="Cambria" pitchFamily="18" charset="0"/>
                <a:ea typeface="Cambria" pitchFamily="18" charset="0"/>
              </a:rPr>
              <a:t>прожитковий мінімум на одну особу в розрахунку на місяць – </a:t>
            </a:r>
            <a:r>
              <a:rPr lang="uk-UA" sz="2200" b="1" dirty="0" smtClean="0">
                <a:latin typeface="Cambria" pitchFamily="18" charset="0"/>
                <a:ea typeface="Cambria" pitchFamily="18" charset="0"/>
              </a:rPr>
              <a:t>2 920 грн</a:t>
            </a:r>
            <a:r>
              <a:rPr lang="uk-UA" sz="2200" dirty="0" smtClean="0">
                <a:latin typeface="Cambria" pitchFamily="18" charset="0"/>
                <a:ea typeface="Cambria" pitchFamily="18" charset="0"/>
              </a:rPr>
              <a:t>, а для основних соціальних і демографічних груп населення:</a:t>
            </a:r>
          </a:p>
          <a:p>
            <a:pPr>
              <a:buNone/>
            </a:pPr>
            <a:r>
              <a:rPr lang="uk-UA" sz="2200" dirty="0" smtClean="0">
                <a:latin typeface="Cambria" pitchFamily="18" charset="0"/>
                <a:ea typeface="Cambria" pitchFamily="18" charset="0"/>
              </a:rPr>
              <a:t>		дітей віком до 6 років 	 	– </a:t>
            </a:r>
            <a:r>
              <a:rPr lang="uk-UA" sz="2200" b="1" dirty="0" smtClean="0">
                <a:latin typeface="Cambria" pitchFamily="18" charset="0"/>
                <a:ea typeface="Cambria" pitchFamily="18" charset="0"/>
              </a:rPr>
              <a:t>2 563 грн</a:t>
            </a:r>
            <a:r>
              <a:rPr lang="uk-UA" sz="2200" dirty="0" smtClean="0">
                <a:latin typeface="Cambria" pitchFamily="18" charset="0"/>
                <a:ea typeface="Cambria" pitchFamily="18" charset="0"/>
              </a:rPr>
              <a:t>;</a:t>
            </a:r>
          </a:p>
          <a:p>
            <a:pPr>
              <a:buNone/>
            </a:pPr>
            <a:r>
              <a:rPr lang="uk-UA" sz="2200" dirty="0" smtClean="0">
                <a:latin typeface="Cambria" pitchFamily="18" charset="0"/>
                <a:ea typeface="Cambria" pitchFamily="18" charset="0"/>
              </a:rPr>
              <a:t>		дітей віком від 6 до 18 років 		– </a:t>
            </a:r>
            <a:r>
              <a:rPr lang="uk-UA" sz="2200" b="1" dirty="0" smtClean="0">
                <a:latin typeface="Cambria" pitchFamily="18" charset="0"/>
                <a:ea typeface="Cambria" pitchFamily="18" charset="0"/>
              </a:rPr>
              <a:t>3 196 грн</a:t>
            </a:r>
            <a:r>
              <a:rPr lang="uk-UA" sz="2200" dirty="0" smtClean="0">
                <a:latin typeface="Cambria" pitchFamily="18" charset="0"/>
                <a:ea typeface="Cambria" pitchFamily="18" charset="0"/>
              </a:rPr>
              <a:t>;</a:t>
            </a:r>
          </a:p>
          <a:p>
            <a:pPr>
              <a:buNone/>
            </a:pPr>
            <a:r>
              <a:rPr lang="uk-UA" sz="2200" dirty="0" smtClean="0">
                <a:latin typeface="Cambria" pitchFamily="18" charset="0"/>
                <a:ea typeface="Cambria" pitchFamily="18" charset="0"/>
              </a:rPr>
              <a:t>		працездатних осіб			– </a:t>
            </a:r>
            <a:r>
              <a:rPr lang="uk-UA" sz="2200" b="1" dirty="0" smtClean="0">
                <a:latin typeface="Cambria" pitchFamily="18" charset="0"/>
                <a:ea typeface="Cambria" pitchFamily="18" charset="0"/>
              </a:rPr>
              <a:t>3 028 грн</a:t>
            </a:r>
            <a:r>
              <a:rPr lang="uk-UA" sz="2200" dirty="0" smtClean="0">
                <a:latin typeface="Cambria" pitchFamily="18" charset="0"/>
                <a:ea typeface="Cambria" pitchFamily="18" charset="0"/>
              </a:rPr>
              <a:t>;</a:t>
            </a:r>
          </a:p>
          <a:p>
            <a:pPr>
              <a:buNone/>
            </a:pPr>
            <a:r>
              <a:rPr lang="uk-UA" sz="2200" dirty="0" smtClean="0">
                <a:latin typeface="Cambria" pitchFamily="18" charset="0"/>
                <a:ea typeface="Cambria" pitchFamily="18" charset="0"/>
              </a:rPr>
              <a:t>		осіб, які втратили працездатність 	– </a:t>
            </a:r>
            <a:r>
              <a:rPr lang="uk-UA" sz="2200" b="1" dirty="0" smtClean="0">
                <a:latin typeface="Cambria" pitchFamily="18" charset="0"/>
                <a:ea typeface="Cambria" pitchFamily="18" charset="0"/>
              </a:rPr>
              <a:t>2 361 грн</a:t>
            </a:r>
            <a:r>
              <a:rPr lang="uk-UA" sz="22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marL="285750" lvl="0" indent="-285750" algn="just">
              <a:spcBef>
                <a:spcPct val="20000"/>
              </a:spcBef>
              <a:defRPr/>
            </a:pPr>
            <a:endParaRPr kumimoji="0" lang="uk-UA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33794" name="AutoShape 2" descr="Державні соціальні стандарти – Соціальний захист Хар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96" name="AutoShape 4" descr="Державні соціальні стандарти – Соціальний захист Хар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3798" name="Picture 6" descr="Державні соціальні стандарти – Соціальний захист Харк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869160"/>
            <a:ext cx="1944216" cy="1302225"/>
          </a:xfrm>
          <a:prstGeom prst="rect">
            <a:avLst/>
          </a:prstGeom>
          <a:noFill/>
        </p:spPr>
      </p:pic>
      <p:pic>
        <p:nvPicPr>
          <p:cNvPr id="33800" name="Picture 8" descr="Соціальні гарантії держава виконує. Новини Голос Громади"/>
          <p:cNvPicPr>
            <a:picLocks noChangeAspect="1" noChangeArrowheads="1"/>
          </p:cNvPicPr>
          <p:nvPr/>
        </p:nvPicPr>
        <p:blipFill>
          <a:blip r:embed="rId5" cstate="print"/>
          <a:srcRect l="5214" r="3546" b="9769"/>
          <a:stretch>
            <a:fillRect/>
          </a:stretch>
        </p:blipFill>
        <p:spPr bwMode="auto">
          <a:xfrm>
            <a:off x="6983296" y="332656"/>
            <a:ext cx="201622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79512" y="404664"/>
            <a:ext cx="8778240" cy="698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Мережа розпорядників та одержувачів коштів </a:t>
            </a:r>
            <a:b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</a:br>
            <a: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бюджету Межівської СТГ на 2025 рік</a:t>
            </a: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1556792"/>
            <a:ext cx="3384376" cy="5959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ambria" pitchFamily="18" charset="0"/>
              </a:rPr>
              <a:t>Виконавчий комітет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4581128"/>
            <a:ext cx="3384376" cy="7003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ambria" pitchFamily="18" charset="0"/>
              </a:rPr>
              <a:t>Відділ освіти, молоді та спорту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80112" y="3645024"/>
            <a:ext cx="3168352" cy="5959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ambria" pitchFamily="18" charset="0"/>
              </a:rPr>
              <a:t>Відділ культури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8104" y="4581128"/>
            <a:ext cx="3312368" cy="73991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ambria" pitchFamily="18" charset="0"/>
              </a:rPr>
              <a:t>Служба у справах дітей 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80112" y="1556792"/>
            <a:ext cx="3240360" cy="7585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50" b="1" dirty="0" smtClean="0">
                <a:solidFill>
                  <a:schemeClr val="tx1"/>
                </a:solidFill>
                <a:latin typeface="Cambria" pitchFamily="18" charset="0"/>
              </a:rPr>
              <a:t>Відділ з питань соціального захисту населення</a:t>
            </a:r>
            <a:endParaRPr lang="ru-RU" sz="175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7544" y="5661248"/>
            <a:ext cx="3312368" cy="5959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ambria" pitchFamily="18" charset="0"/>
              </a:rPr>
              <a:t>Фінансовий відділ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08104" y="5661248"/>
            <a:ext cx="3312368" cy="61131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ambria" pitchFamily="18" charset="0"/>
              </a:rPr>
              <a:t>Відділ БАБ та ЖКГ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5536" y="2636912"/>
            <a:ext cx="1584176" cy="688369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КНП «ЦПМСД» МСР»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67744" y="2636912"/>
            <a:ext cx="1656184" cy="720080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КНП «ЦЛ» МСР»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71600" y="3501008"/>
            <a:ext cx="2304256" cy="683232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КП «Комунсервіс» МСР»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1187624" y="2204864"/>
            <a:ext cx="3289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627784" y="2204864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123728" y="2204864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5580112" y="2636912"/>
            <a:ext cx="3168352" cy="719102"/>
          </a:xfrm>
          <a:prstGeom prst="roundRect">
            <a:avLst/>
          </a:prstGeom>
          <a:solidFill>
            <a:srgbClr val="CCFF99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50" dirty="0" smtClean="0">
                <a:solidFill>
                  <a:schemeClr val="tx1"/>
                </a:solidFill>
                <a:latin typeface="Cambria" pitchFamily="18" charset="0"/>
              </a:rPr>
              <a:t>К З </a:t>
            </a:r>
            <a:r>
              <a:rPr lang="ru-RU" sz="1550" dirty="0" smtClean="0">
                <a:solidFill>
                  <a:schemeClr val="tx1"/>
                </a:solidFill>
                <a:latin typeface="Cambria" pitchFamily="18" charset="0"/>
              </a:rPr>
              <a:t>« </a:t>
            </a:r>
            <a:r>
              <a:rPr lang="uk-UA" sz="1550" dirty="0" smtClean="0">
                <a:solidFill>
                  <a:schemeClr val="tx1"/>
                </a:solidFill>
                <a:latin typeface="Cambria" pitchFamily="18" charset="0"/>
              </a:rPr>
              <a:t>Центр соціальних послуг</a:t>
            </a:r>
            <a:r>
              <a:rPr lang="ru-RU" sz="1550" dirty="0" smtClean="0">
                <a:solidFill>
                  <a:schemeClr val="tx1"/>
                </a:solidFill>
                <a:latin typeface="Cambria" pitchFamily="18" charset="0"/>
              </a:rPr>
              <a:t> »</a:t>
            </a:r>
            <a:r>
              <a:rPr lang="uk-UA" sz="1550" dirty="0" smtClean="0">
                <a:solidFill>
                  <a:schemeClr val="tx1"/>
                </a:solidFill>
                <a:latin typeface="Cambria" pitchFamily="18" charset="0"/>
              </a:rPr>
              <a:t> МСР</a:t>
            </a:r>
            <a:endParaRPr lang="ru-RU" sz="1550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7236296" y="2348880"/>
            <a:ext cx="5137" cy="237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Мережа закладів соціально-культурної сфери              </a:t>
            </a:r>
            <a:b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на 2025 рік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251520" y="1397000"/>
          <a:ext cx="871296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 descr="Будова книг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2708920"/>
            <a:ext cx="1224136" cy="1263625"/>
          </a:xfrm>
          <a:prstGeom prst="rect">
            <a:avLst/>
          </a:prstGeom>
          <a:noFill/>
        </p:spPr>
      </p:pic>
      <p:pic>
        <p:nvPicPr>
          <p:cNvPr id="5124" name="Picture 4" descr="Символ медицины змейки и шара старый Иллюстрация вектора - иллюстрации  насчитывающей агрохимическим, лаборатория: 1025275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924944"/>
            <a:ext cx="1008112" cy="1008112"/>
          </a:xfrm>
          <a:prstGeom prst="rect">
            <a:avLst/>
          </a:prstGeom>
          <a:noFill/>
        </p:spPr>
      </p:pic>
      <p:pic>
        <p:nvPicPr>
          <p:cNvPr id="5128" name="Picture 8" descr="Коли всі мистецтва разом - презентация онлайн"/>
          <p:cNvPicPr>
            <a:picLocks noChangeAspect="1" noChangeArrowheads="1"/>
          </p:cNvPicPr>
          <p:nvPr/>
        </p:nvPicPr>
        <p:blipFill>
          <a:blip r:embed="rId11" cstate="print"/>
          <a:srcRect l="18820" t="23206" r="21379" b="3039"/>
          <a:stretch>
            <a:fillRect/>
          </a:stretch>
        </p:blipFill>
        <p:spPr bwMode="auto">
          <a:xfrm>
            <a:off x="2987824" y="3861048"/>
            <a:ext cx="1562316" cy="1080120"/>
          </a:xfrm>
          <a:prstGeom prst="rect">
            <a:avLst/>
          </a:prstGeom>
          <a:noFill/>
        </p:spPr>
      </p:pic>
      <p:pic>
        <p:nvPicPr>
          <p:cNvPr id="5130" name="Picture 10" descr="Соціальний захист дошкільників - ДНЗ № 63 м. Житомир"/>
          <p:cNvPicPr>
            <a:picLocks noChangeAspect="1" noChangeArrowheads="1"/>
          </p:cNvPicPr>
          <p:nvPr/>
        </p:nvPicPr>
        <p:blipFill>
          <a:blip r:embed="rId12" cstate="print"/>
          <a:srcRect l="8505" r="8336"/>
          <a:stretch>
            <a:fillRect/>
          </a:stretch>
        </p:blipFill>
        <p:spPr bwMode="auto">
          <a:xfrm>
            <a:off x="4572000" y="3933056"/>
            <a:ext cx="1117779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Cambria" pitchFamily="18" charset="0"/>
                <a:ea typeface="Cambria" pitchFamily="18" charset="0"/>
              </a:rPr>
              <a:t>Мережа закладів та установ галузі                                                             “ Освіта та фізична культура ”</a:t>
            </a:r>
            <a:endParaRPr lang="uk-UA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3888432" cy="46085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5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Заклади дошкільної освіти:</a:t>
            </a:r>
          </a:p>
          <a:p>
            <a:pPr>
              <a:buNone/>
            </a:pPr>
            <a:r>
              <a:rPr lang="uk-UA" sz="1300" noProof="1" smtClean="0">
                <a:latin typeface="Cambria" pitchFamily="18" charset="0"/>
                <a:ea typeface="Cambria" pitchFamily="18" charset="0"/>
              </a:rPr>
              <a:t>КЗДО “Межівський ясла-садок № 1 “Сонечко” МСР”;</a:t>
            </a:r>
          </a:p>
          <a:p>
            <a:pPr>
              <a:buNone/>
            </a:pPr>
            <a:r>
              <a:rPr lang="uk-UA" sz="1300" noProof="1" smtClean="0">
                <a:latin typeface="Cambria" pitchFamily="18" charset="0"/>
                <a:ea typeface="Cambria" pitchFamily="18" charset="0"/>
              </a:rPr>
              <a:t>КЗДО “Межівський ясла-садок № 2 “Малятко” МСР”;</a:t>
            </a:r>
          </a:p>
          <a:p>
            <a:pPr>
              <a:buNone/>
            </a:pPr>
            <a:r>
              <a:rPr lang="uk-UA" sz="1300" noProof="1" smtClean="0">
                <a:latin typeface="Cambria" pitchFamily="18" charset="0"/>
                <a:ea typeface="Cambria" pitchFamily="18" charset="0"/>
              </a:rPr>
              <a:t>КЗДО “Межівський ясла-садок № 3 “Барвінок” МСР”;</a:t>
            </a:r>
          </a:p>
          <a:p>
            <a:pPr>
              <a:buNone/>
            </a:pPr>
            <a:r>
              <a:rPr lang="uk-UA" sz="1300" noProof="1" smtClean="0">
                <a:latin typeface="Cambria" pitchFamily="18" charset="0"/>
                <a:ea typeface="Cambria" pitchFamily="18" charset="0"/>
              </a:rPr>
              <a:t>КЗДО “Веселівський ясла-садок “Вишенька” МСР”;</a:t>
            </a:r>
          </a:p>
          <a:p>
            <a:pPr>
              <a:buNone/>
            </a:pPr>
            <a:r>
              <a:rPr lang="uk-UA" sz="1300" noProof="1" smtClean="0">
                <a:latin typeface="Cambria" pitchFamily="18" charset="0"/>
                <a:ea typeface="Cambria" pitchFamily="18" charset="0"/>
              </a:rPr>
              <a:t>КЗДО “Водолазький ясла-садок “Журавлик” МСР”;</a:t>
            </a:r>
          </a:p>
          <a:p>
            <a:pPr>
              <a:buNone/>
            </a:pPr>
            <a:r>
              <a:rPr lang="uk-UA" sz="1300" noProof="1" smtClean="0">
                <a:latin typeface="Cambria" pitchFamily="18" charset="0"/>
                <a:ea typeface="Cambria" pitchFamily="18" charset="0"/>
              </a:rPr>
              <a:t>КЗДО “Володимирівський ясла-садок “Веселка” МСР”;</a:t>
            </a:r>
          </a:p>
          <a:p>
            <a:pPr>
              <a:buNone/>
            </a:pPr>
            <a:r>
              <a:rPr lang="uk-UA" sz="1300" noProof="1" smtClean="0">
                <a:latin typeface="Cambria" pitchFamily="18" charset="0"/>
                <a:ea typeface="Cambria" pitchFamily="18" charset="0"/>
              </a:rPr>
              <a:t>КЗДО “Демуринський ясла-садок “Сонечко” МСР”;</a:t>
            </a:r>
          </a:p>
          <a:p>
            <a:pPr>
              <a:buNone/>
            </a:pPr>
            <a:r>
              <a:rPr lang="uk-UA" sz="1300" noProof="1" smtClean="0">
                <a:latin typeface="Cambria" pitchFamily="18" charset="0"/>
                <a:ea typeface="Cambria" pitchFamily="18" charset="0"/>
              </a:rPr>
              <a:t>КЗДО “Новопідгороднянський ясла-садок “Сонечко” МСР”;</a:t>
            </a:r>
          </a:p>
          <a:p>
            <a:pPr>
              <a:buNone/>
            </a:pPr>
            <a:r>
              <a:rPr lang="uk-UA" sz="1300" noProof="1" smtClean="0">
                <a:latin typeface="Cambria" pitchFamily="18" charset="0"/>
                <a:ea typeface="Cambria" pitchFamily="18" charset="0"/>
              </a:rPr>
              <a:t>КЗДО “Преображенський ясла-садок “Квіточка” МСР”;</a:t>
            </a:r>
          </a:p>
          <a:p>
            <a:pPr>
              <a:buNone/>
            </a:pPr>
            <a:r>
              <a:rPr lang="uk-UA" sz="1300" noProof="1" smtClean="0">
                <a:latin typeface="Cambria" pitchFamily="18" charset="0"/>
                <a:ea typeface="Cambria" pitchFamily="18" charset="0"/>
              </a:rPr>
              <a:t>КЗДО “Райпільський ясла-садок  “Пролісок” МСР”.</a:t>
            </a:r>
          </a:p>
          <a:p>
            <a:pPr>
              <a:buNone/>
            </a:pPr>
            <a:endParaRPr lang="uk-UA" sz="1300" noProof="1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220072" y="1412776"/>
            <a:ext cx="3610744" cy="331236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uk-UA" sz="15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Заклади загальної середньої освіти:</a:t>
            </a:r>
          </a:p>
          <a:p>
            <a:pPr>
              <a:buNone/>
            </a:pPr>
            <a:r>
              <a:rPr lang="uk-UA" sz="1500" noProof="1" smtClean="0">
                <a:latin typeface="Cambria" pitchFamily="18" charset="0"/>
                <a:ea typeface="Cambria" pitchFamily="18" charset="0"/>
              </a:rPr>
              <a:t>Межівський ліцей № 1 МСР;</a:t>
            </a:r>
          </a:p>
          <a:p>
            <a:pPr>
              <a:buNone/>
            </a:pPr>
            <a:r>
              <a:rPr lang="uk-UA" sz="1500" noProof="1" smtClean="0">
                <a:latin typeface="Cambria" pitchFamily="18" charset="0"/>
                <a:ea typeface="Cambria" pitchFamily="18" charset="0"/>
              </a:rPr>
              <a:t>	Новогригорівська гімназія-філія Межівського ліцею № 1 МСР;</a:t>
            </a:r>
          </a:p>
          <a:p>
            <a:pPr>
              <a:buNone/>
            </a:pPr>
            <a:r>
              <a:rPr lang="uk-UA" sz="1500" noProof="1" smtClean="0">
                <a:latin typeface="Cambria" pitchFamily="18" charset="0"/>
                <a:ea typeface="Cambria" pitchFamily="18" charset="0"/>
              </a:rPr>
              <a:t>Межівський ліцей № 2 МСР;</a:t>
            </a:r>
          </a:p>
          <a:p>
            <a:pPr>
              <a:buNone/>
            </a:pPr>
            <a:r>
              <a:rPr lang="uk-UA" sz="1500" noProof="1" smtClean="0">
                <a:latin typeface="Cambria" pitchFamily="18" charset="0"/>
                <a:ea typeface="Cambria" pitchFamily="18" charset="0"/>
              </a:rPr>
              <a:t>Межівський аграрний ліцей-інтернат МСР;</a:t>
            </a:r>
          </a:p>
          <a:p>
            <a:pPr>
              <a:buNone/>
            </a:pPr>
            <a:r>
              <a:rPr lang="uk-UA" sz="1500" noProof="1" smtClean="0">
                <a:latin typeface="Cambria" pitchFamily="18" charset="0"/>
                <a:ea typeface="Cambria" pitchFamily="18" charset="0"/>
              </a:rPr>
              <a:t>Веселівський ліцей;</a:t>
            </a:r>
          </a:p>
          <a:p>
            <a:pPr>
              <a:buNone/>
            </a:pPr>
            <a:r>
              <a:rPr lang="uk-UA" sz="1500" noProof="1" smtClean="0">
                <a:latin typeface="Cambria" pitchFamily="18" charset="0"/>
                <a:ea typeface="Cambria" pitchFamily="18" charset="0"/>
              </a:rPr>
              <a:t>Володимирівський ліцей;</a:t>
            </a:r>
          </a:p>
          <a:p>
            <a:pPr>
              <a:buNone/>
            </a:pPr>
            <a:r>
              <a:rPr lang="uk-UA" sz="1500" noProof="1" smtClean="0">
                <a:latin typeface="Cambria" pitchFamily="18" charset="0"/>
                <a:ea typeface="Cambria" pitchFamily="18" charset="0"/>
              </a:rPr>
              <a:t>Райпільський ліцей;</a:t>
            </a:r>
          </a:p>
          <a:p>
            <a:pPr>
              <a:buNone/>
            </a:pPr>
            <a:r>
              <a:rPr lang="uk-UA" sz="1500" noProof="1" smtClean="0">
                <a:latin typeface="Cambria" pitchFamily="18" charset="0"/>
                <a:ea typeface="Cambria" pitchFamily="18" charset="0"/>
              </a:rPr>
              <a:t>Іванівська гімназія;</a:t>
            </a:r>
          </a:p>
          <a:p>
            <a:pPr>
              <a:buNone/>
            </a:pPr>
            <a:r>
              <a:rPr lang="uk-UA" sz="1500" noProof="1" smtClean="0">
                <a:latin typeface="Cambria" pitchFamily="18" charset="0"/>
                <a:ea typeface="Cambria" pitchFamily="18" charset="0"/>
              </a:rPr>
              <a:t>Новопідгороднянська гімназія.</a:t>
            </a:r>
          </a:p>
          <a:p>
            <a:pPr>
              <a:buNone/>
            </a:pPr>
            <a:endParaRPr lang="uk-UA" sz="1500" noProof="1" smtClean="0"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endParaRPr lang="uk-UA" sz="1500" noProof="1" smtClean="0"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endParaRPr lang="uk-UA" sz="1500" noProof="1" smtClean="0"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endParaRPr lang="uk-UA" sz="1500" noProof="1" smtClean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7654" name="Picture 6" descr="https://m-merydian.com.ua/wp-content/uploads/2024/10/img_6917-scaled.jpg"/>
          <p:cNvPicPr>
            <a:picLocks noChangeAspect="1" noChangeArrowheads="1"/>
          </p:cNvPicPr>
          <p:nvPr/>
        </p:nvPicPr>
        <p:blipFill>
          <a:blip r:embed="rId4" cstate="print"/>
          <a:srcRect t="18106"/>
          <a:stretch>
            <a:fillRect/>
          </a:stretch>
        </p:blipFill>
        <p:spPr bwMode="auto">
          <a:xfrm>
            <a:off x="4499992" y="4653136"/>
            <a:ext cx="3888431" cy="2007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Cambria" pitchFamily="18" charset="0"/>
                <a:ea typeface="Cambria" pitchFamily="18" charset="0"/>
              </a:rPr>
              <a:t>Мережа закладів та установ галузі                                                             “ Освіта та фізична культура ”</a:t>
            </a:r>
            <a:endParaRPr lang="uk-UA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1268760"/>
            <a:ext cx="4536504" cy="784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uk-UA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СКЗПО </a:t>
            </a:r>
            <a:r>
              <a:rPr lang="uk-UA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“Межівський</a:t>
            </a:r>
            <a:r>
              <a:rPr lang="uk-UA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будинок дитячої та юнацької </a:t>
            </a:r>
            <a:r>
              <a:rPr lang="uk-UA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творчості”</a:t>
            </a:r>
            <a:endParaRPr lang="uk-UA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3789040"/>
            <a:ext cx="453650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uk-UA" sz="1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КУ</a:t>
            </a:r>
            <a:r>
              <a:rPr lang="uk-UA" sz="1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uk-UA" sz="1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“Інклюзивно-ресурсний</a:t>
            </a:r>
            <a:r>
              <a:rPr lang="uk-UA" sz="1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uk-UA" sz="1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центр”</a:t>
            </a:r>
            <a:r>
              <a:rPr lang="uk-UA" sz="1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МСР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1268760"/>
            <a:ext cx="4104456" cy="784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uk-UA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КЗПО СК </a:t>
            </a:r>
            <a:r>
              <a:rPr lang="uk-UA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“Мистецька</a:t>
            </a:r>
            <a:r>
              <a:rPr lang="uk-UA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uk-UA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школа”</a:t>
            </a:r>
            <a:r>
              <a:rPr lang="uk-UA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МСР”</a:t>
            </a:r>
          </a:p>
        </p:txBody>
      </p:sp>
      <p:pic>
        <p:nvPicPr>
          <p:cNvPr id="59406" name="Picture 14" descr="https://m-merydian.com.ua/wp-content/uploads/2022/09/vony-mitsno-trymayut-pozashkilnyi-front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72816"/>
            <a:ext cx="3888432" cy="2294929"/>
          </a:xfrm>
          <a:prstGeom prst="rect">
            <a:avLst/>
          </a:prstGeom>
          <a:noFill/>
        </p:spPr>
      </p:pic>
      <p:pic>
        <p:nvPicPr>
          <p:cNvPr id="59408" name="Picture 16" descr="https://mezhova.otg.dp.gov.ua/storage/app/uploads/public/5c5/4aa/ed3/5c54aaed31939698069831.jpg"/>
          <p:cNvPicPr>
            <a:picLocks noChangeAspect="1" noChangeArrowheads="1"/>
          </p:cNvPicPr>
          <p:nvPr/>
        </p:nvPicPr>
        <p:blipFill>
          <a:blip r:embed="rId5" cstate="print"/>
          <a:srcRect t="17598"/>
          <a:stretch>
            <a:fillRect/>
          </a:stretch>
        </p:blipFill>
        <p:spPr bwMode="auto">
          <a:xfrm>
            <a:off x="264911" y="4149081"/>
            <a:ext cx="4091065" cy="2401556"/>
          </a:xfrm>
          <a:prstGeom prst="rect">
            <a:avLst/>
          </a:prstGeom>
          <a:noFill/>
        </p:spPr>
      </p:pic>
      <p:pic>
        <p:nvPicPr>
          <p:cNvPr id="59410" name="Picture 18" descr="СКЗПО &quot;Межівська мистецька школа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628800"/>
            <a:ext cx="3816424" cy="2125676"/>
          </a:xfrm>
          <a:prstGeom prst="rect">
            <a:avLst/>
          </a:prstGeom>
          <a:noFill/>
        </p:spPr>
      </p:pic>
      <p:pic>
        <p:nvPicPr>
          <p:cNvPr id="30722" name="Picture 2" descr="Інклюзивно-ресурсний центр» Межівської селищної ради» відкрито! | Межівська  селищна рад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149080"/>
            <a:ext cx="4032448" cy="24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Cambria" pitchFamily="18" charset="0"/>
                <a:ea typeface="Cambria" pitchFamily="18" charset="0"/>
              </a:rPr>
              <a:t>Мережа закладів та установ галузі                                                             “ Освіта та фізична культура ”</a:t>
            </a:r>
            <a:endParaRPr lang="uk-UA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716016" y="3645024"/>
            <a:ext cx="4248472" cy="57606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uk-UA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СКЗПО “</a:t>
            </a:r>
            <a:r>
              <a:rPr lang="ru-RU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Межівська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uk-UA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дитячо-юнацька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спортивна школа</a:t>
            </a:r>
            <a:r>
              <a:rPr lang="uk-UA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2" y="1196752"/>
            <a:ext cx="4680520" cy="784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uk-UA" sz="15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КУ  “Центр професійного розвитку педагогічних працівників” МСР”</a:t>
            </a:r>
          </a:p>
        </p:txBody>
      </p:sp>
      <p:pic>
        <p:nvPicPr>
          <p:cNvPr id="60418" name="Picture 2" descr="https://m-merydian.com.ua/wp-content/uploads/2024/06/mycollages-2024-06-17t131504.804-800x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1492" y="4221088"/>
            <a:ext cx="4131798" cy="244697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1520" y="3645024"/>
            <a:ext cx="446449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uk-UA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КЗО </a:t>
            </a:r>
            <a:r>
              <a:rPr lang="uk-UA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“Міжшкільний</a:t>
            </a:r>
            <a:r>
              <a:rPr lang="uk-UA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ресурсний </a:t>
            </a:r>
            <a:r>
              <a:rPr lang="uk-UA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центр”</a:t>
            </a:r>
            <a:r>
              <a:rPr lang="uk-UA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МСР”</a:t>
            </a:r>
          </a:p>
        </p:txBody>
      </p:sp>
      <p:pic>
        <p:nvPicPr>
          <p:cNvPr id="20" name="Picture 12" descr="https://m-merydian.com.ua/wp-content/uploads/2023/04/339729946_251526077220678_519815766733734009_n.jpg"/>
          <p:cNvPicPr>
            <a:picLocks noChangeAspect="1" noChangeArrowheads="1"/>
          </p:cNvPicPr>
          <p:nvPr/>
        </p:nvPicPr>
        <p:blipFill>
          <a:blip r:embed="rId5" cstate="print"/>
          <a:srcRect l="2174" t="21739"/>
          <a:stretch>
            <a:fillRect/>
          </a:stretch>
        </p:blipFill>
        <p:spPr bwMode="auto">
          <a:xfrm>
            <a:off x="251520" y="4221088"/>
            <a:ext cx="4104457" cy="2462674"/>
          </a:xfrm>
          <a:prstGeom prst="rect">
            <a:avLst/>
          </a:prstGeom>
          <a:noFill/>
        </p:spPr>
      </p:pic>
      <p:pic>
        <p:nvPicPr>
          <p:cNvPr id="60419" name="Picture 3" descr="C:\Users\Admin\Downloads\FB_IMG_1732279287549.jpg"/>
          <p:cNvPicPr>
            <a:picLocks noChangeAspect="1" noChangeArrowheads="1"/>
          </p:cNvPicPr>
          <p:nvPr/>
        </p:nvPicPr>
        <p:blipFill>
          <a:blip r:embed="rId6" cstate="print"/>
          <a:srcRect t="12514" r="8493" b="14737"/>
          <a:stretch>
            <a:fillRect/>
          </a:stretch>
        </p:blipFill>
        <p:spPr bwMode="auto">
          <a:xfrm>
            <a:off x="322195" y="1700808"/>
            <a:ext cx="3924431" cy="1944216"/>
          </a:xfrm>
          <a:prstGeom prst="rect">
            <a:avLst/>
          </a:prstGeom>
          <a:noFill/>
        </p:spPr>
      </p:pic>
      <p:pic>
        <p:nvPicPr>
          <p:cNvPr id="60420" name="Picture 4" descr="C:\Users\Admin\Downloads\FB_IMG_1732279128128.jpg"/>
          <p:cNvPicPr>
            <a:picLocks noChangeAspect="1" noChangeArrowheads="1"/>
          </p:cNvPicPr>
          <p:nvPr/>
        </p:nvPicPr>
        <p:blipFill>
          <a:blip r:embed="rId7" cstate="print"/>
          <a:srcRect t="9366"/>
          <a:stretch>
            <a:fillRect/>
          </a:stretch>
        </p:blipFill>
        <p:spPr bwMode="auto">
          <a:xfrm>
            <a:off x="4788024" y="1275746"/>
            <a:ext cx="3960440" cy="2369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Показники, враховані під час прогнозування дохідної частини бюджету Межівської СТГ </a:t>
            </a:r>
            <a:b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на 2025 рік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67544" y="1340768"/>
            <a:ext cx="8301608" cy="39604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2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фактичне виконання дохідної частини бюджету громади за 2023 рік та 10 місяців 2024 року;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200" dirty="0" smtClean="0">
                <a:latin typeface="Cambria" pitchFamily="18" charset="0"/>
                <a:ea typeface="Cambria" pitchFamily="18" charset="0"/>
              </a:rPr>
              <a:t>залишення</a:t>
            </a: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на 2025 рік зарахування 64 % ПДФО до бюджетів сільських, селищних, міських територіальних громад;</a:t>
            </a:r>
            <a:endParaRPr kumimoji="0" lang="ru-RU" sz="2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залишення незмінною норми зарахування 13,44% акцизного податку з виробленого в Україні та ввезеного на митну територію України пального;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зарахування, введеного у 2022 році акцизного податку з реалізації виробниками та імпортерами тютюнових виробів;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200" dirty="0" smtClean="0">
                <a:latin typeface="Cambria" pitchFamily="18" charset="0"/>
                <a:ea typeface="Cambria" pitchFamily="18" charset="0"/>
              </a:rPr>
              <a:t>залишення зарахування 100 %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uk-UA" sz="2200" dirty="0" smtClean="0">
                <a:latin typeface="Cambria" pitchFamily="18" charset="0"/>
                <a:ea typeface="Cambria" pitchFamily="18" charset="0"/>
              </a:rPr>
              <a:t>    </a:t>
            </a:r>
            <a:r>
              <a:rPr lang="en-US" sz="2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uk-UA" sz="2200" dirty="0" smtClean="0">
                <a:latin typeface="Cambria" pitchFamily="18" charset="0"/>
                <a:ea typeface="Cambria" pitchFamily="18" charset="0"/>
              </a:rPr>
              <a:t>єдиного податку до місцевих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uk-UA" sz="2200" dirty="0" smtClean="0">
                <a:latin typeface="Cambria" pitchFamily="18" charset="0"/>
                <a:ea typeface="Cambria" pitchFamily="18" charset="0"/>
              </a:rPr>
              <a:t>    </a:t>
            </a:r>
            <a:r>
              <a:rPr lang="en-US" sz="2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uk-UA" sz="2200" dirty="0" smtClean="0">
                <a:latin typeface="Cambria" pitchFamily="18" charset="0"/>
                <a:ea typeface="Cambria" pitchFamily="18" charset="0"/>
              </a:rPr>
              <a:t>бюджетів.</a:t>
            </a:r>
            <a:endParaRPr kumimoji="0" lang="uk-UA" sz="2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pic>
        <p:nvPicPr>
          <p:cNvPr id="31746" name="Picture 2" descr="Зарплата в Украине и курс доллара - прогноз до 2024 года от правительства |  Стайл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49080"/>
            <a:ext cx="4223793" cy="2375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Мережа закладів та установ галузі                                                             “ Охорона здоров’я ”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noProof="1" smtClean="0">
                <a:latin typeface="Cambria" pitchFamily="18" charset="0"/>
                <a:ea typeface="Cambria" pitchFamily="18" charset="0"/>
              </a:rPr>
              <a:t>	Комунальне некомерційне підприємство “Центр первинної медико-санітарної допомоги” МСР”, зокрема:</a:t>
            </a:r>
          </a:p>
          <a:p>
            <a:r>
              <a:rPr lang="en-US" sz="1400" noProof="1" smtClean="0">
                <a:latin typeface="Cambria" pitchFamily="18" charset="0"/>
                <a:ea typeface="Cambria" pitchFamily="18" charset="0"/>
              </a:rPr>
              <a:t>Межівська АЗПСМ;</a:t>
            </a:r>
          </a:p>
          <a:p>
            <a:r>
              <a:rPr lang="en-US" sz="1400" noProof="1" smtClean="0">
                <a:latin typeface="Cambria" pitchFamily="18" charset="0"/>
                <a:ea typeface="Cambria" pitchFamily="18" charset="0"/>
              </a:rPr>
              <a:t>Веселівська АЗПСМ</a:t>
            </a:r>
          </a:p>
          <a:p>
            <a:r>
              <a:rPr lang="en-US" sz="1400" noProof="1" smtClean="0">
                <a:latin typeface="Cambria" pitchFamily="18" charset="0"/>
                <a:ea typeface="Cambria" pitchFamily="18" charset="0"/>
              </a:rPr>
              <a:t>Демуринська АЗПСМ</a:t>
            </a:r>
          </a:p>
          <a:p>
            <a:r>
              <a:rPr lang="en-US" sz="1400" noProof="1" smtClean="0">
                <a:latin typeface="Cambria" pitchFamily="18" charset="0"/>
                <a:ea typeface="Cambria" pitchFamily="18" charset="0"/>
              </a:rPr>
              <a:t>Іванівська АЗПСМ </a:t>
            </a:r>
          </a:p>
          <a:p>
            <a:r>
              <a:rPr lang="en-US" sz="1400" noProof="1" smtClean="0">
                <a:latin typeface="Cambria" pitchFamily="18" charset="0"/>
                <a:ea typeface="Cambria" pitchFamily="18" charset="0"/>
              </a:rPr>
              <a:t>Новопідгороднянська АЗПСМ</a:t>
            </a:r>
          </a:p>
          <a:p>
            <a:r>
              <a:rPr lang="en-US" sz="1400" noProof="1" smtClean="0">
                <a:latin typeface="Cambria" pitchFamily="18" charset="0"/>
                <a:ea typeface="Cambria" pitchFamily="18" charset="0"/>
              </a:rPr>
              <a:t>Новопавлівська АЗПСМ</a:t>
            </a:r>
          </a:p>
          <a:p>
            <a:r>
              <a:rPr lang="en-US" sz="1400" noProof="1" smtClean="0">
                <a:latin typeface="Cambria" pitchFamily="18" charset="0"/>
                <a:ea typeface="Cambria" pitchFamily="18" charset="0"/>
              </a:rPr>
              <a:t>Слов’янська АЗПСМ</a:t>
            </a:r>
          </a:p>
          <a:p>
            <a:r>
              <a:rPr lang="en-US" sz="1400" noProof="1" smtClean="0">
                <a:latin typeface="Cambria" pitchFamily="18" charset="0"/>
                <a:ea typeface="Cambria" pitchFamily="18" charset="0"/>
              </a:rPr>
              <a:t>Зорянська АЗПСМ</a:t>
            </a:r>
          </a:p>
          <a:p>
            <a:r>
              <a:rPr lang="en-US" sz="1400" noProof="1" smtClean="0">
                <a:latin typeface="Cambria" pitchFamily="18" charset="0"/>
                <a:ea typeface="Cambria" pitchFamily="18" charset="0"/>
              </a:rPr>
              <a:t>Володимирівський ФП</a:t>
            </a:r>
          </a:p>
          <a:p>
            <a:r>
              <a:rPr lang="en-US" sz="1400" noProof="1" smtClean="0">
                <a:latin typeface="Cambria" pitchFamily="18" charset="0"/>
                <a:ea typeface="Cambria" pitchFamily="18" charset="0"/>
              </a:rPr>
              <a:t>Преображенський ФП</a:t>
            </a:r>
          </a:p>
          <a:p>
            <a:r>
              <a:rPr lang="en-US" sz="1400" noProof="1" smtClean="0">
                <a:latin typeface="Cambria" pitchFamily="18" charset="0"/>
                <a:ea typeface="Cambria" pitchFamily="18" charset="0"/>
              </a:rPr>
              <a:t>Райпільський ФП</a:t>
            </a:r>
          </a:p>
          <a:p>
            <a:r>
              <a:rPr lang="en-US" sz="1400" noProof="1" smtClean="0">
                <a:latin typeface="Cambria" pitchFamily="18" charset="0"/>
                <a:ea typeface="Cambria" pitchFamily="18" charset="0"/>
              </a:rPr>
              <a:t>Антонівський ПЗ</a:t>
            </a:r>
          </a:p>
          <a:p>
            <a:r>
              <a:rPr lang="en-US" sz="1400" noProof="1" smtClean="0">
                <a:latin typeface="Cambria" pitchFamily="18" charset="0"/>
                <a:ea typeface="Cambria" pitchFamily="18" charset="0"/>
              </a:rPr>
              <a:t>Богданівський ПЗ</a:t>
            </a:r>
          </a:p>
          <a:p>
            <a:r>
              <a:rPr lang="en-US" sz="1400" noProof="1" smtClean="0">
                <a:latin typeface="Cambria" pitchFamily="18" charset="0"/>
                <a:ea typeface="Cambria" pitchFamily="18" charset="0"/>
              </a:rPr>
              <a:t>Миронівський ПЗ</a:t>
            </a:r>
          </a:p>
          <a:p>
            <a:r>
              <a:rPr lang="en-US" sz="1400" noProof="1" smtClean="0">
                <a:latin typeface="Cambria" pitchFamily="18" charset="0"/>
                <a:ea typeface="Cambria" pitchFamily="18" charset="0"/>
              </a:rPr>
              <a:t>Новогригорівський ПЗ</a:t>
            </a:r>
          </a:p>
          <a:p>
            <a:r>
              <a:rPr lang="en-US" sz="1400" noProof="1" smtClean="0">
                <a:latin typeface="Cambria" pitchFamily="18" charset="0"/>
                <a:ea typeface="Cambria" pitchFamily="18" charset="0"/>
              </a:rPr>
              <a:t>Славний ПЗ</a:t>
            </a:r>
          </a:p>
          <a:p>
            <a:r>
              <a:rPr lang="en-US" sz="1400" noProof="1" smtClean="0">
                <a:latin typeface="Cambria" pitchFamily="18" charset="0"/>
                <a:ea typeface="Cambria" pitchFamily="18" charset="0"/>
              </a:rPr>
              <a:t>Український ПЗ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038600" cy="45259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1600" noProof="1" smtClean="0">
                <a:latin typeface="Cambria" pitchFamily="18" charset="0"/>
                <a:ea typeface="Cambria" pitchFamily="18" charset="0"/>
              </a:rPr>
              <a:t>	Комунальне некомерційне підприємство “Центральна лікарня” Межівської селищної ради”</a:t>
            </a:r>
          </a:p>
        </p:txBody>
      </p:sp>
      <p:pic>
        <p:nvPicPr>
          <p:cNvPr id="26626" name="Picture 2" descr="Про КНП &quot;Центральна лікарня&quot; Межівської селищної рад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492896"/>
            <a:ext cx="3147814" cy="2180154"/>
          </a:xfrm>
          <a:prstGeom prst="rect">
            <a:avLst/>
          </a:prstGeom>
          <a:noFill/>
        </p:spPr>
      </p:pic>
      <p:pic>
        <p:nvPicPr>
          <p:cNvPr id="26628" name="Picture 4" descr="Межівська центральна районна лікарня - Межо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365104"/>
            <a:ext cx="3106631" cy="2174642"/>
          </a:xfrm>
          <a:prstGeom prst="rect">
            <a:avLst/>
          </a:prstGeom>
          <a:noFill/>
        </p:spPr>
      </p:pic>
      <p:pic>
        <p:nvPicPr>
          <p:cNvPr id="26630" name="Picture 6" descr="Найбільш відомий медичний символ – Алати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260648"/>
            <a:ext cx="1008112" cy="1523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Мережа закладів та установ галузі                                                             “ Культура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та мистецтво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”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788024" y="1268760"/>
            <a:ext cx="4038600" cy="36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Комунальний заклад “Центр культури та дозвілля” МСР” та його </a:t>
            </a:r>
            <a:r>
              <a:rPr lang="uk-UA" sz="1600" noProof="1" smtClean="0">
                <a:latin typeface="Cambria" pitchFamily="18" charset="0"/>
                <a:ea typeface="Cambria" pitchFamily="18" charset="0"/>
              </a:rPr>
              <a:t> 9 філій: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Веселівська філія № 1;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Володимирівська філія № 2;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Демуринська філія № 3;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Іванівська філія № 4;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Новогригорівська філія № 5;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Новопідгороднянська філія № 6;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Преображенська філія № 7;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Райпільська філія № 8;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Василівська філія № 9.</a:t>
            </a:r>
          </a:p>
          <a:p>
            <a:endParaRPr lang="uk-UA" sz="1600" noProof="1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42484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Селищний комунальний заклад культури “Межівська центральна публічна бібліотека”  та її </a:t>
            </a:r>
            <a:r>
              <a:rPr lang="uk-UA" sz="1600" noProof="1" smtClean="0">
                <a:latin typeface="Cambria" pitchFamily="18" charset="0"/>
                <a:ea typeface="Cambria" pitchFamily="18" charset="0"/>
              </a:rPr>
              <a:t>10 філій :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Веселівська філія № 1;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Володимирівська філія № 2;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Демуринська філія № 3;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Іванівська філія № 4;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Новогригорівська філія № 5;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Новопідгороднянська філія № 6;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Преображенська філія № 7;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Райпільська філія № 8;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Вознесенська філія № 9;</a:t>
            </a:r>
          </a:p>
          <a:p>
            <a:r>
              <a:rPr lang="uk-UA" sz="1600" noProof="1" smtClean="0">
                <a:latin typeface="Cambria" pitchFamily="18" charset="0"/>
                <a:ea typeface="Cambria" pitchFamily="18" charset="0"/>
              </a:rPr>
              <a:t>Українська філія № 10.</a:t>
            </a:r>
            <a:endParaRPr lang="uk-UA" sz="1600" noProof="1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1442" name="Picture 2" descr="Степова перлина» – запалює красиво! | Межівська селищна ра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21298"/>
            <a:ext cx="3820134" cy="2248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Мережа закладів та установ галузі                                                             “ Культура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та мистецтво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”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141277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Комунальний заклад культури “Історико - краєзнавчий музей” МСР”</a:t>
            </a:r>
            <a:endParaRPr lang="uk-UA" sz="16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КУЛЬТУРА ТА МИСТЕЦТВО В НАШОМУ ЖИТТІ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50539" cy="148968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355976" y="141277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Центр активності громадян</a:t>
            </a:r>
          </a:p>
          <a:p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Межівської селищної ради</a:t>
            </a:r>
          </a:p>
        </p:txBody>
      </p:sp>
      <p:pic>
        <p:nvPicPr>
          <p:cNvPr id="1030" name="Picture 6" descr="https://m-merydian.com.ua/wp-content/uploads/2024/08/443824030_759473499665130_7255514847276162086_n.jpg"/>
          <p:cNvPicPr>
            <a:picLocks noChangeAspect="1" noChangeArrowheads="1"/>
          </p:cNvPicPr>
          <p:nvPr/>
        </p:nvPicPr>
        <p:blipFill>
          <a:blip r:embed="rId5" cstate="print"/>
          <a:srcRect r="9387"/>
          <a:stretch>
            <a:fillRect/>
          </a:stretch>
        </p:blipFill>
        <p:spPr bwMode="auto">
          <a:xfrm>
            <a:off x="323528" y="2204864"/>
            <a:ext cx="3600400" cy="2222931"/>
          </a:xfrm>
          <a:prstGeom prst="rect">
            <a:avLst/>
          </a:prstGeom>
          <a:noFill/>
        </p:spPr>
      </p:pic>
      <p:pic>
        <p:nvPicPr>
          <p:cNvPr id="1032" name="Picture 8" descr="https://m-merydian.com.ua/wp-content/uploads/2024/01/3-3-800x4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204864"/>
            <a:ext cx="4176464" cy="2323159"/>
          </a:xfrm>
          <a:prstGeom prst="rect">
            <a:avLst/>
          </a:prstGeom>
          <a:noFill/>
        </p:spPr>
      </p:pic>
      <p:pic>
        <p:nvPicPr>
          <p:cNvPr id="1036" name="Picture 12" descr="https://m-merydian.com.ua/wp-content/uploads/2024/01/mycollages-2023-01-19t220156.099-800x445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4581128"/>
            <a:ext cx="4248472" cy="2082832"/>
          </a:xfrm>
          <a:prstGeom prst="rect">
            <a:avLst/>
          </a:prstGeom>
          <a:noFill/>
        </p:spPr>
      </p:pic>
      <p:pic>
        <p:nvPicPr>
          <p:cNvPr id="1038" name="Picture 14" descr="Історико-краєзнавчий музей, Межова: інформація, фото, відгу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509120"/>
            <a:ext cx="3600400" cy="2161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Cambria" pitchFamily="18" charset="0"/>
                <a:ea typeface="Cambria" pitchFamily="18" charset="0"/>
              </a:rPr>
              <a:t>Мережа закладів та установ галузі                                                             “ Соціальний захист ”</a:t>
            </a:r>
            <a:endParaRPr lang="uk-UA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340768"/>
            <a:ext cx="4392488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5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	Комунальний заклад “Центр соціальних послуг” Межівської селищної ради”, в тому числі:</a:t>
            </a:r>
          </a:p>
          <a:p>
            <a:r>
              <a:rPr lang="uk-UA" sz="1850" noProof="1" smtClean="0">
                <a:latin typeface="Cambria" pitchFamily="18" charset="0"/>
                <a:ea typeface="Cambria" pitchFamily="18" charset="0"/>
              </a:rPr>
              <a:t>керівництво центру;</a:t>
            </a:r>
          </a:p>
          <a:p>
            <a:r>
              <a:rPr lang="uk-UA" sz="1850" noProof="1" smtClean="0">
                <a:latin typeface="Cambria" pitchFamily="18" charset="0"/>
                <a:ea typeface="Cambria" pitchFamily="18" charset="0"/>
              </a:rPr>
              <a:t>відділення догляду вдома;</a:t>
            </a:r>
          </a:p>
          <a:p>
            <a:r>
              <a:rPr lang="uk-UA" sz="1850" noProof="1" smtClean="0">
                <a:latin typeface="Cambria" pitchFamily="18" charset="0"/>
                <a:ea typeface="Cambria" pitchFamily="18" charset="0"/>
              </a:rPr>
              <a:t>відділення натуральної допомоги;</a:t>
            </a:r>
          </a:p>
          <a:p>
            <a:r>
              <a:rPr lang="uk-UA" sz="1850" noProof="1" smtClean="0">
                <a:latin typeface="Cambria" pitchFamily="18" charset="0"/>
                <a:ea typeface="Cambria" pitchFamily="18" charset="0"/>
              </a:rPr>
              <a:t>відділення денного перебування;</a:t>
            </a:r>
          </a:p>
          <a:p>
            <a:r>
              <a:rPr lang="uk-UA" sz="1850" noProof="1" smtClean="0">
                <a:latin typeface="Cambria" pitchFamily="18" charset="0"/>
                <a:ea typeface="Cambria" pitchFamily="18" charset="0"/>
              </a:rPr>
              <a:t>відділення соціальної  роботи;</a:t>
            </a:r>
          </a:p>
          <a:p>
            <a:r>
              <a:rPr lang="uk-UA" sz="1850" noProof="1" smtClean="0">
                <a:latin typeface="Cambria" pitchFamily="18" charset="0"/>
                <a:ea typeface="Cambria" pitchFamily="18" charset="0"/>
              </a:rPr>
              <a:t>відділення денного центру соціально-психологічної допомоги особам, які постраждали від домашнього насильства або насильства за ознакою статі;</a:t>
            </a:r>
          </a:p>
          <a:p>
            <a:r>
              <a:rPr lang="uk-UA" sz="1850" noProof="1" smtClean="0">
                <a:latin typeface="Cambria" pitchFamily="18" charset="0"/>
                <a:ea typeface="Cambria" pitchFamily="18" charset="0"/>
              </a:rPr>
              <a:t>обслуговуючий персонал.</a:t>
            </a:r>
          </a:p>
          <a:p>
            <a:endParaRPr lang="uk-UA" sz="1850" noProof="1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8370" name="Picture 2" descr="У Межівській громаді відкрито Центр надання соціально-побутових послуг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0"/>
            <a:ext cx="4176464" cy="2720668"/>
          </a:xfrm>
          <a:prstGeom prst="rect">
            <a:avLst/>
          </a:prstGeom>
          <a:noFill/>
        </p:spPr>
      </p:pic>
      <p:pic>
        <p:nvPicPr>
          <p:cNvPr id="58376" name="Picture 8" descr="https://m-merydian.com.ua/wp-content/uploads/2024/11/zobrazhennya_viber_2024-10-31_16-42-54-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77072"/>
            <a:ext cx="4149491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0" name="AutoShape 4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2" name="AutoShape 6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4" name="AutoShape 8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6" name="AutoShape 10" descr="C:\МОИ ДОКУМЕНТИ\ЗВІТИ БЮДЖЕТ\ЗВІТ 2024\І КВАРТАЛ 2024\ПРЕЗЕНТАЦІЯ І кв 2024\depositphotos_564210340-stock-photo-top-view-card-blue-yellow (1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8" name="AutoShape 12" descr="C:\МОИ ДОКУМЕНТИ\ЗВІТИ БЮДЖЕТ\ЗВІТ 2024\І КВАРТАЛ 2024\ПРЕЗЕНТАЦІЯ І кв 2024\depositphotos_564210340-stock-photo-top-view-card-blue-yellow (1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10" name="AutoShape 14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2" y="116632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Розподіл видатків бюджету </a:t>
            </a:r>
            <a:b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</a:b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Межівської селищної територіальної громади на 2025 рік </a:t>
            </a:r>
            <a:b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</a:b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за функціональною ознакою</a:t>
            </a:r>
            <a:endParaRPr kumimoji="0" lang="uk-UA" sz="22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5" name="Місце для вмісту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96831725"/>
              </p:ext>
            </p:extLst>
          </p:nvPr>
        </p:nvGraphicFramePr>
        <p:xfrm>
          <a:off x="152400" y="1295400"/>
          <a:ext cx="8884096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Пріоритетність черговості планування видатків відповідно до ч.4 ст. 77 Бюджетного  кодексу України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582340"/>
            <a:ext cx="79208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>
                <a:latin typeface="Cambria" pitchFamily="18" charset="0"/>
                <a:ea typeface="Cambria" pitchFamily="18" charset="0"/>
              </a:rPr>
              <a:t>Селищні, сільські ради при затвердженні відповідних бюджетів враховують у першочерговому</a:t>
            </a:r>
          </a:p>
          <a:p>
            <a:r>
              <a:rPr lang="uk-UA" sz="2200" dirty="0" smtClean="0">
                <a:latin typeface="Cambria" pitchFamily="18" charset="0"/>
                <a:ea typeface="Cambria" pitchFamily="18" charset="0"/>
              </a:rPr>
              <a:t> порядку потребу в коштах на: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Cambria" pitchFamily="18" charset="0"/>
                <a:ea typeface="Cambria" pitchFamily="18" charset="0"/>
              </a:rPr>
              <a:t>оплату праці працівників бюджетних</a:t>
            </a:r>
          </a:p>
          <a:p>
            <a:r>
              <a:rPr lang="uk-UA" sz="2200" dirty="0" smtClean="0">
                <a:latin typeface="Cambria" pitchFamily="18" charset="0"/>
                <a:ea typeface="Cambria" pitchFamily="18" charset="0"/>
              </a:rPr>
              <a:t> установ відповідно до встановлених</a:t>
            </a:r>
          </a:p>
          <a:p>
            <a:r>
              <a:rPr lang="uk-UA" sz="2200" dirty="0" smtClean="0">
                <a:latin typeface="Cambria" pitchFamily="18" charset="0"/>
                <a:ea typeface="Cambria" pitchFamily="18" charset="0"/>
              </a:rPr>
              <a:t>законодавством України умов оплати</a:t>
            </a:r>
          </a:p>
          <a:p>
            <a:r>
              <a:rPr lang="uk-UA" sz="2200" dirty="0" smtClean="0">
                <a:latin typeface="Cambria" pitchFamily="18" charset="0"/>
                <a:ea typeface="Cambria" pitchFamily="18" charset="0"/>
              </a:rPr>
              <a:t>праці та розміру мінімальної</a:t>
            </a:r>
          </a:p>
          <a:p>
            <a:r>
              <a:rPr lang="uk-UA" sz="2200" dirty="0" smtClean="0">
                <a:latin typeface="Cambria" pitchFamily="18" charset="0"/>
                <a:ea typeface="Cambria" pitchFamily="18" charset="0"/>
              </a:rPr>
              <a:t>заробітної плати;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Cambria" pitchFamily="18" charset="0"/>
                <a:ea typeface="Cambria" pitchFamily="18" charset="0"/>
              </a:rPr>
              <a:t>проведення розрахунків за електричну,</a:t>
            </a:r>
          </a:p>
          <a:p>
            <a:r>
              <a:rPr lang="uk-UA" sz="2200" dirty="0" smtClean="0">
                <a:latin typeface="Cambria" pitchFamily="18" charset="0"/>
                <a:ea typeface="Cambria" pitchFamily="18" charset="0"/>
              </a:rPr>
              <a:t>теплову енергію, водопостачання,</a:t>
            </a:r>
          </a:p>
          <a:p>
            <a:r>
              <a:rPr lang="uk-UA" sz="2200" dirty="0" smtClean="0">
                <a:latin typeface="Cambria" pitchFamily="18" charset="0"/>
                <a:ea typeface="Cambria" pitchFamily="18" charset="0"/>
              </a:rPr>
              <a:t>водовідведення, природний газ;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Cambria" pitchFamily="18" charset="0"/>
                <a:ea typeface="Cambria" pitchFamily="18" charset="0"/>
              </a:rPr>
              <a:t>послуги зв'язку, які споживаються </a:t>
            </a:r>
          </a:p>
          <a:p>
            <a:r>
              <a:rPr lang="uk-UA" sz="2200" dirty="0" smtClean="0">
                <a:latin typeface="Cambria" pitchFamily="18" charset="0"/>
                <a:ea typeface="Cambria" pitchFamily="18" charset="0"/>
              </a:rPr>
              <a:t>бюджетними установами.</a:t>
            </a:r>
            <a:endParaRPr lang="uk-UA" sz="22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Бюджетний кодекс України : станом на 17 вересня 2018 р. / відп. за вип. В.  А. Прудников. – відп. офіц. тексту. – Харків : Право, 2018. – 229, [1] с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060848"/>
            <a:ext cx="2880320" cy="4239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88640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Видатки з бюджету Межівської селищної територіальної громади на енергоносії у 2025 році</a:t>
            </a:r>
            <a:endParaRPr kumimoji="0" lang="uk-UA" sz="26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24128" y="1556792"/>
            <a:ext cx="3124200" cy="472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15 874,8 тис. грн.</a:t>
            </a:r>
            <a:endParaRPr lang="uk-U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179512" y="1268760"/>
          <a:ext cx="8812088" cy="528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530" name="Picture 2" descr="Газ, свет и вода: как работают коммунальные службы Одес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412776"/>
            <a:ext cx="2515537" cy="1713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F:\презентація  2020\images (4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9429" l="692" r="100000">
                        <a14:foregroundMark x1="20069" y1="30857" x2="20069" y2="30857"/>
                        <a14:foregroundMark x1="12803" y1="40000" x2="14879" y2="42286"/>
                        <a14:foregroundMark x1="49481" y1="97143" x2="49481" y2="97143"/>
                        <a14:foregroundMark x1="53979" y1="97143" x2="55017" y2="97714"/>
                        <a14:foregroundMark x1="81315" y1="88000" x2="82353" y2="87429"/>
                        <a14:foregroundMark x1="84429" y1="69714" x2="84429" y2="69714"/>
                        <a14:foregroundMark x1="66436" y1="81714" x2="67128" y2="81714"/>
                        <a14:foregroundMark x1="88235" y1="44571" x2="88235" y2="44571"/>
                        <a14:foregroundMark x1="76817" y1="14857" x2="76817" y2="14857"/>
                        <a14:foregroundMark x1="68858" y1="15429" x2="68858" y2="15429"/>
                        <a14:foregroundMark x1="65052" y1="26857" x2="65744" y2="2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70" t="-1209" r="7056" b="-1209"/>
          <a:stretch/>
        </p:blipFill>
        <p:spPr bwMode="auto">
          <a:xfrm>
            <a:off x="4800600" y="1295400"/>
            <a:ext cx="4343400" cy="2785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Всеукраїнська кампанія &quot;Успішна Громада&quot;"/>
          <p:cNvPicPr/>
          <p:nvPr/>
        </p:nvPicPr>
        <p:blipFill>
          <a:blip r:embed="rId6" cstate="print"/>
          <a:srcRect l="11101" t="6818" r="16365" b="11314"/>
          <a:stretch>
            <a:fillRect/>
          </a:stretch>
        </p:blipFill>
        <p:spPr bwMode="auto">
          <a:xfrm>
            <a:off x="179512" y="908720"/>
            <a:ext cx="2664296" cy="2232248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260648"/>
            <a:ext cx="8686800" cy="10305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Видатки з бюджету Межівської селищної територіальної громади на реалізацію заходів і завдань місцевих регіональних програм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у 2025 році</a:t>
            </a:r>
            <a:endParaRPr kumimoji="0" lang="uk-UA" sz="22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14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9512" y="2996952"/>
            <a:ext cx="4752528" cy="35052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Проектом бюджету Межівської селищної територіальної громади    на 2025 рік заплановано фінансування 23 місцевих/ регіональних програм                на загальну суму                                 60 409,3 тис. грн.</a:t>
            </a:r>
            <a:endParaRPr lang="uk-UA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5" name="Рисунок 14" descr="Пасічнянська сільська рада серед переможців 12 обласного конкурсу проєктів  та програм розвитку місцевого самоврядування - Пасічнянська територіальна  громада"/>
          <p:cNvPicPr/>
          <p:nvPr/>
        </p:nvPicPr>
        <p:blipFill>
          <a:blip r:embed="rId7" cstate="print"/>
          <a:srcRect t="35235"/>
          <a:stretch>
            <a:fillRect/>
          </a:stretch>
        </p:blipFill>
        <p:spPr bwMode="auto">
          <a:xfrm>
            <a:off x="4812461" y="4137803"/>
            <a:ext cx="4331539" cy="2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18864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Видатки на реалізацію заходів і завдань місцевих/регіональних програм з бюджету </a:t>
            </a:r>
            <a:b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</a:b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Межівської селищної територіальної громади у 2025 році</a:t>
            </a: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79512" y="1196752"/>
          <a:ext cx="878497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18864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Видатки на реалізацію заходів і завдань місцевих/регіональних програм з бюджету </a:t>
            </a:r>
            <a:b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</a:b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Межівської селищної територіальної громади у 2025 році</a:t>
            </a: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1520" y="1397000"/>
          <a:ext cx="878497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Формування та затвердження бюджету Межівської селищної територіальної громади </a:t>
            </a:r>
            <a:b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</a:b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на 2025 рік в умовах воєнного стану </a:t>
            </a:r>
            <a:endParaRPr kumimoji="0" lang="uk-UA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04800" y="1554163"/>
            <a:ext cx="8686800" cy="317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20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проект бюджету громади на 2025 рік складено з дотриманням вимог Бюджетного та Податкового кодексів України, з урахуванням Закону України “Про Державний бюджет на 2025 рік” та прийнятих законодавчих змін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1000" i="0" u="none" strike="noStrike" kern="1200" cap="none" spc="0" normalizeH="0" baseline="0" noProof="1" smtClean="0">
              <a:ln>
                <a:noFill/>
              </a:ln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20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показники проекту бюджету Межівської селищної територіальної громади на 2025 рік не є остаточними та можуть змінюватися.</a:t>
            </a:r>
            <a:endParaRPr kumimoji="0" lang="uk-UA" sz="220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pic>
        <p:nvPicPr>
          <p:cNvPr id="12" name="Picture 2" descr="Фото без опис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906917"/>
            <a:ext cx="3817747" cy="2546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18864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Видатки на реалізацію заходів і завдань місцевих/регіональних програм з бюджету </a:t>
            </a:r>
            <a:b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</a:b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Межівської селищної територіальної громади у 2025 році</a:t>
            </a: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395536" y="1397000"/>
          <a:ext cx="849694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8864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Видатки на реалізацію заходів і завдань місцевих/регіональних програм з бюджету </a:t>
            </a:r>
            <a:b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</a:b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Межівської селищної територіальної громади у 2025 році</a:t>
            </a: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395536" y="1397000"/>
          <a:ext cx="849694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8"/>
          <p:cNvGrpSpPr>
            <a:grpSpLocks/>
          </p:cNvGrpSpPr>
          <p:nvPr/>
        </p:nvGrpSpPr>
        <p:grpSpPr bwMode="auto">
          <a:xfrm rot="709867">
            <a:off x="250825" y="1241425"/>
            <a:ext cx="8405813" cy="5616575"/>
            <a:chOff x="1105" y="1296"/>
            <a:chExt cx="3917" cy="2715"/>
          </a:xfrm>
        </p:grpSpPr>
        <p:sp>
          <p:nvSpPr>
            <p:cNvPr id="11" name="Freeform 19"/>
            <p:cNvSpPr>
              <a:spLocks/>
            </p:cNvSpPr>
            <p:nvPr/>
          </p:nvSpPr>
          <p:spPr bwMode="gray">
            <a:xfrm rot="20805504">
              <a:off x="2989" y="1859"/>
              <a:ext cx="725" cy="20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98" y="32"/>
                </a:cxn>
                <a:cxn ang="0">
                  <a:pos x="147" y="54"/>
                </a:cxn>
                <a:cxn ang="0">
                  <a:pos x="195" y="81"/>
                </a:cxn>
                <a:cxn ang="0">
                  <a:pos x="242" y="111"/>
                </a:cxn>
                <a:cxn ang="0">
                  <a:pos x="288" y="147"/>
                </a:cxn>
                <a:cxn ang="0">
                  <a:pos x="333" y="185"/>
                </a:cxn>
                <a:cxn ang="0">
                  <a:pos x="377" y="228"/>
                </a:cxn>
                <a:cxn ang="0">
                  <a:pos x="418" y="275"/>
                </a:cxn>
                <a:cxn ang="0">
                  <a:pos x="457" y="325"/>
                </a:cxn>
                <a:cxn ang="0">
                  <a:pos x="493" y="379"/>
                </a:cxn>
                <a:cxn ang="0">
                  <a:pos x="526" y="437"/>
                </a:cxn>
                <a:cxn ang="0">
                  <a:pos x="555" y="497"/>
                </a:cxn>
                <a:cxn ang="0">
                  <a:pos x="582" y="562"/>
                </a:cxn>
                <a:cxn ang="0">
                  <a:pos x="604" y="630"/>
                </a:cxn>
                <a:cxn ang="0">
                  <a:pos x="621" y="700"/>
                </a:cxn>
                <a:cxn ang="0">
                  <a:pos x="634" y="774"/>
                </a:cxn>
                <a:cxn ang="0">
                  <a:pos x="642" y="851"/>
                </a:cxn>
                <a:cxn ang="0">
                  <a:pos x="646" y="930"/>
                </a:cxn>
                <a:cxn ang="0">
                  <a:pos x="643" y="1011"/>
                </a:cxn>
                <a:cxn ang="0">
                  <a:pos x="636" y="1086"/>
                </a:cxn>
                <a:cxn ang="0">
                  <a:pos x="623" y="1160"/>
                </a:cxn>
                <a:cxn ang="0">
                  <a:pos x="607" y="1230"/>
                </a:cxn>
                <a:cxn ang="0">
                  <a:pos x="585" y="1297"/>
                </a:cxn>
                <a:cxn ang="0">
                  <a:pos x="561" y="1361"/>
                </a:cxn>
                <a:cxn ang="0">
                  <a:pos x="533" y="1421"/>
                </a:cxn>
                <a:cxn ang="0">
                  <a:pos x="500" y="1478"/>
                </a:cxn>
                <a:cxn ang="0">
                  <a:pos x="466" y="1532"/>
                </a:cxn>
                <a:cxn ang="0">
                  <a:pos x="428" y="1582"/>
                </a:cxn>
                <a:cxn ang="0">
                  <a:pos x="388" y="1627"/>
                </a:cxn>
                <a:cxn ang="0">
                  <a:pos x="345" y="1670"/>
                </a:cxn>
                <a:cxn ang="0">
                  <a:pos x="301" y="1709"/>
                </a:cxn>
                <a:cxn ang="0">
                  <a:pos x="254" y="1744"/>
                </a:cxn>
                <a:cxn ang="0">
                  <a:pos x="205" y="1776"/>
                </a:cxn>
                <a:cxn ang="0">
                  <a:pos x="156" y="1803"/>
                </a:cxn>
                <a:cxn ang="0">
                  <a:pos x="104" y="1826"/>
                </a:cxn>
                <a:cxn ang="0">
                  <a:pos x="53" y="1846"/>
                </a:cxn>
                <a:cxn ang="0">
                  <a:pos x="0" y="1861"/>
                </a:cxn>
                <a:cxn ang="0">
                  <a:pos x="0" y="0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 sz="1800">
                <a:solidFill>
                  <a:srgbClr val="003366"/>
                </a:solidFill>
              </a:endParaRPr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6600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uk-UA" sz="1800">
                <a:solidFill>
                  <a:srgbClr val="003366"/>
                </a:solidFill>
              </a:endParaRPr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gray">
            <a:xfrm rot="-7471624">
              <a:off x="3024" y="614"/>
              <a:ext cx="725" cy="209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6350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uk-UA" sz="1800">
                <a:solidFill>
                  <a:srgbClr val="003366"/>
                </a:solidFill>
              </a:endParaRPr>
            </a:p>
          </p:txBody>
        </p: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1177" y="1440"/>
              <a:ext cx="3335" cy="2571"/>
              <a:chOff x="768" y="1104"/>
              <a:chExt cx="3984" cy="3072"/>
            </a:xfrm>
          </p:grpSpPr>
          <p:sp>
            <p:nvSpPr>
              <p:cNvPr id="21" name="Freeform 23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 sz="1800">
                  <a:solidFill>
                    <a:srgbClr val="003366"/>
                  </a:solidFill>
                </a:endParaRPr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uk-UA" sz="1800">
                  <a:solidFill>
                    <a:srgbClr val="003366"/>
                  </a:solidFill>
                </a:endParaRPr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uk-UA" sz="180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5" name="Group 26"/>
            <p:cNvGrpSpPr>
              <a:grpSpLocks/>
            </p:cNvGrpSpPr>
            <p:nvPr/>
          </p:nvGrpSpPr>
          <p:grpSpPr bwMode="auto">
            <a:xfrm>
              <a:off x="2450" y="1889"/>
              <a:ext cx="1032" cy="995"/>
              <a:chOff x="1830" y="1898"/>
              <a:chExt cx="2054" cy="1980"/>
            </a:xfrm>
          </p:grpSpPr>
          <p:sp>
            <p:nvSpPr>
              <p:cNvPr id="19" name="Oval 27"/>
              <p:cNvSpPr>
                <a:spLocks noChangeArrowheads="1"/>
              </p:cNvSpPr>
              <p:nvPr/>
            </p:nvSpPr>
            <p:spPr bwMode="gray">
              <a:xfrm>
                <a:off x="1830" y="1898"/>
                <a:ext cx="2054" cy="1980"/>
              </a:xfrm>
              <a:prstGeom prst="ellipse">
                <a:avLst/>
              </a:prstGeom>
              <a:solidFill>
                <a:srgbClr val="003366"/>
              </a:soli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sz="1800">
                  <a:solidFill>
                    <a:srgbClr val="003366"/>
                  </a:solidFill>
                </a:endParaRPr>
              </a:p>
            </p:txBody>
          </p:sp>
          <p:sp>
            <p:nvSpPr>
              <p:cNvPr id="20" name="Freeform 28"/>
              <p:cNvSpPr>
                <a:spLocks/>
              </p:cNvSpPr>
              <p:nvPr/>
            </p:nvSpPr>
            <p:spPr bwMode="gray">
              <a:xfrm>
                <a:off x="2058" y="1965"/>
                <a:ext cx="1576" cy="633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solidFill>
                <a:srgbClr val="003366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 sz="1800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1105" y="1783"/>
              <a:ext cx="1580" cy="1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uk-UA" sz="1800" b="1">
                <a:solidFill>
                  <a:srgbClr val="003366"/>
                </a:solidFill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3336" y="1505"/>
              <a:ext cx="1686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uk-UA" sz="1800" b="1">
                <a:solidFill>
                  <a:srgbClr val="003366"/>
                </a:solidFill>
              </a:endParaRPr>
            </a:p>
            <a:p>
              <a:pPr algn="ctr" eaLnBrk="0" hangingPunct="0"/>
              <a:endParaRPr lang="en-US" sz="1800" b="1">
                <a:solidFill>
                  <a:srgbClr val="003366"/>
                </a:solidFill>
              </a:endParaRP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1814" y="3106"/>
              <a:ext cx="1410" cy="1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uk-UA" sz="1800" b="1">
                <a:solidFill>
                  <a:srgbClr val="003366"/>
                </a:solidFill>
              </a:endParaRPr>
            </a:p>
          </p:txBody>
        </p:sp>
      </p:grpSp>
      <p:pic>
        <p:nvPicPr>
          <p:cNvPr id="24" name="Місце для вмісту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348880"/>
            <a:ext cx="2888759" cy="273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кругленный прямоугольник 24"/>
          <p:cNvSpPr/>
          <p:nvPr/>
        </p:nvSpPr>
        <p:spPr>
          <a:xfrm>
            <a:off x="179512" y="4293096"/>
            <a:ext cx="2843419" cy="933235"/>
          </a:xfrm>
          <a:prstGeom prst="round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0066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Cambria" pitchFamily="18" charset="0"/>
              </a:rPr>
              <a:t>Відділ культури МСР              976,3 тис. грн.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4659" y="1345916"/>
            <a:ext cx="2681557" cy="994880"/>
          </a:xfrm>
          <a:prstGeom prst="round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0066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Cambria" pitchFamily="18" charset="0"/>
              </a:rPr>
              <a:t>Виконавчий комітет МСР 28 314,2 тис. грн.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986410" y="1364749"/>
            <a:ext cx="2773335" cy="933235"/>
          </a:xfrm>
          <a:prstGeom prst="round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0066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Cambria" pitchFamily="18" charset="0"/>
              </a:rPr>
              <a:t>Відділ з питань соціального захисту населення МСР                        2 436,5 тис. грн.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84168" y="4293096"/>
            <a:ext cx="2773335" cy="933235"/>
          </a:xfrm>
          <a:prstGeom prst="round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0066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Cambria" pitchFamily="18" charset="0"/>
              </a:rPr>
              <a:t>Відділ БАБ та ЖКГ МСР        4 854,1 тис. грн.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20894" y="2969231"/>
            <a:ext cx="2666143" cy="919537"/>
          </a:xfrm>
          <a:prstGeom prst="round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0066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Cambria" pitchFamily="18" charset="0"/>
              </a:rPr>
              <a:t>Відділ освіти, молоді та спорту МСР                            1 644,6 тис. грн.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97713" y="2883613"/>
            <a:ext cx="2773335" cy="933235"/>
          </a:xfrm>
          <a:prstGeom prst="round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0066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Cambria" pitchFamily="18" charset="0"/>
              </a:rPr>
              <a:t>Служба у справах дітей МСР 1 296,4 тис. грн.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Видатки з бюджету Межівської селищної територіальної громади по галузі “ 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Державне управління</a:t>
            </a:r>
            <a: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” на 2025 рік</a:t>
            </a:r>
            <a:endParaRPr kumimoji="0" lang="uk-UA" sz="26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31840" y="5517232"/>
            <a:ext cx="2773335" cy="933235"/>
          </a:xfrm>
          <a:prstGeom prst="round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0066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Cambria" pitchFamily="18" charset="0"/>
              </a:rPr>
              <a:t>Фінансовий відділ МСР       3 343,3 тис. грн.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5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Видатки з бюджету</a:t>
            </a:r>
            <a:br>
              <a:rPr kumimoji="0" lang="uk-UA" sz="25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</a:br>
            <a:r>
              <a:rPr kumimoji="0" lang="uk-UA" sz="25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Межівської селищної територіальної громади </a:t>
            </a:r>
            <a:br>
              <a:rPr kumimoji="0" lang="uk-UA" sz="25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</a:br>
            <a:r>
              <a:rPr kumimoji="0" lang="uk-UA" sz="25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по галузі “ Освіта ” на 2025 рік</a:t>
            </a:r>
            <a:endParaRPr kumimoji="0" lang="uk-UA" sz="25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83887" y="1279271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715000" y="3657600"/>
            <a:ext cx="3124200" cy="472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83 468,0 тис. грн.</a:t>
            </a:r>
            <a:endParaRPr lang="uk-UA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9700" name="Picture 4" descr="КУРС: Освіта - КУРС: Освіта added a new photo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437112"/>
            <a:ext cx="2944001" cy="195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2400" y="152400"/>
            <a:ext cx="8610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Видатки з бюджету  Межівської селищної територіальної громади по галузі “ Охорона</a:t>
            </a:r>
            <a:r>
              <a:rPr kumimoji="0" lang="uk-UA" sz="240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здоров’я</a:t>
            </a:r>
            <a:r>
              <a:rPr kumimoji="0" lang="uk-UA" sz="24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” на 2025 рік</a:t>
            </a:r>
            <a:endParaRPr kumimoji="0" lang="uk-UA" sz="24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33564" y="1099335"/>
          <a:ext cx="8614899" cy="557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674" name="Picture 2" descr="До Всесвітнього дня здоров'я – « Здоров'я для всіх»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068960"/>
            <a:ext cx="2520280" cy="1407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0" name="AutoShape 4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2" name="AutoShape 6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4" name="AutoShape 8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6" name="AutoShape 10" descr="C:\МОИ ДОКУМЕНТИ\ЗВІТИ БЮДЖЕТ\ЗВІТ 2024\І КВАРТАЛ 2024\ПРЕЗЕНТАЦІЯ І кв 2024\depositphotos_564210340-stock-photo-top-view-card-blue-yellow (1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8" name="AutoShape 12" descr="C:\МОИ ДОКУМЕНТИ\ЗВІТИ БЮДЖЕТ\ЗВІТ 2024\І КВАРТАЛ 2024\ПРЕЗЕНТАЦІЯ І кв 2024\depositphotos_564210340-stock-photo-top-view-card-blue-yellow (1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10" name="AutoShape 14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Забезпечення лікарськими засобами громадян пільгової категорії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395536" y="1268760"/>
          <a:ext cx="83529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2400" y="152400"/>
            <a:ext cx="8610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Видатки з бюджету  Межівської селищної територіальної громади по галузі “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+mj-cs"/>
              </a:rPr>
              <a:t>Соціальний захист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” на 2025 рік</a:t>
            </a:r>
            <a:endParaRPr kumimoji="0" lang="uk-UA" sz="2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156138"/>
          <a:ext cx="8915400" cy="570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2" descr="Інформація про соціальний захист внутрішньо переміщених осіб, які  проживають в Закарпатській області, за станом на 01.07.20р. | Не діючий  сайт. Новий сайт https://carpathia.gov.ua/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35014" y="2492897"/>
            <a:ext cx="3909193" cy="2520280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3203848" y="5013176"/>
            <a:ext cx="3124200" cy="472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12 416,4 тис. грн.</a:t>
            </a:r>
            <a:endParaRPr lang="uk-UA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Підтримка ветеранів війни, Захисників і Захисниць України та членів їх сімей, вшанування пам’яті загиблих (померлих) героїв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51520" y="1556792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2" descr="Навчання за короткотривалою програмою «Соціально-психологічний супровід ветеранів  війни та демобілізованих громадян» – Нововолинська міська рад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5301208"/>
            <a:ext cx="1872208" cy="1053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88640"/>
            <a:ext cx="86868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Видатки з бюджету Межівської селищної територіальної громади по галузі “ Культура і мистецтво ” на 2025 рік</a:t>
            </a:r>
            <a:endParaRPr kumimoji="0" lang="uk-UA" sz="22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04800" y="1905000"/>
          <a:ext cx="8534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51520" y="1124744"/>
            <a:ext cx="3048000" cy="7015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9 643,7 тис. грн.                                           </a:t>
            </a:r>
            <a:endParaRPr lang="uk-UA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218" name="Picture 2" descr="У КЗК &quot;Будинок культури&quot;МСР&quot; відбувся святковий концерт присвячений Дню  працівника сільського господарства. | Межівська селищна рада"/>
          <p:cNvPicPr>
            <a:picLocks noChangeAspect="1" noChangeArrowheads="1"/>
          </p:cNvPicPr>
          <p:nvPr/>
        </p:nvPicPr>
        <p:blipFill>
          <a:blip r:embed="rId9" cstate="print"/>
          <a:srcRect l="4025" t="10417" r="4735"/>
          <a:stretch>
            <a:fillRect/>
          </a:stretch>
        </p:blipFill>
        <p:spPr bwMode="auto">
          <a:xfrm>
            <a:off x="107504" y="3212976"/>
            <a:ext cx="3240360" cy="204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0" name="AutoShape 4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2" name="AutoShape 6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4" name="AutoShape 8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6" name="AutoShape 10" descr="C:\МОИ ДОКУМЕНТИ\ЗВІТИ БЮДЖЕТ\ЗВІТ 2024\І КВАРТАЛ 2024\ПРЕЗЕНТАЦІЯ І кв 2024\depositphotos_564210340-stock-photo-top-view-card-blue-yellow (1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8" name="AutoShape 12" descr="C:\МОИ ДОКУМЕНТИ\ЗВІТИ БЮДЖЕТ\ЗВІТ 2024\І КВАРТАЛ 2024\ПРЕЗЕНТАЦІЯ І кв 2024\depositphotos_564210340-stock-photo-top-view-card-blue-yellow (1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10" name="AutoShape 14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19" name="Схема 18"/>
          <p:cNvGraphicFramePr/>
          <p:nvPr/>
        </p:nvGraphicFramePr>
        <p:xfrm>
          <a:off x="467544" y="1340768"/>
          <a:ext cx="8128000" cy="4986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179512" y="116632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Видатки з бюджету Межівської селищної територіальної громади по галузі “ Фізична культура і спорт ” на 2025 рік</a:t>
            </a:r>
            <a:endParaRPr kumimoji="0" lang="uk-UA" sz="2200" i="0" u="none" strike="noStrike" kern="1200" cap="all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49156" name="Picture 4" descr="https://m-merydian.com.ua/wp-content/uploads/2024/10/1-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4869160"/>
            <a:ext cx="2915816" cy="1500981"/>
          </a:xfrm>
          <a:prstGeom prst="rect">
            <a:avLst/>
          </a:prstGeom>
          <a:noFill/>
        </p:spPr>
      </p:pic>
      <p:pic>
        <p:nvPicPr>
          <p:cNvPr id="49158" name="Picture 6" descr="https://m-merydian.com.ua/wp-content/uploads/2024/10/461488154_1522038042010340_1335779596429101482_n-800x44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1268760"/>
            <a:ext cx="3138390" cy="1745730"/>
          </a:xfrm>
          <a:prstGeom prst="rect">
            <a:avLst/>
          </a:prstGeom>
          <a:noFill/>
        </p:spPr>
      </p:pic>
      <p:pic>
        <p:nvPicPr>
          <p:cNvPr id="49160" name="Picture 8" descr="https://m-merydian.com.ua/wp-content/uploads/2024/11/1000109600-scaled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1124744"/>
            <a:ext cx="2785820" cy="18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26064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Основні параметри бюджету Межівської селищної територіальної громади на 2025 рік</a:t>
            </a:r>
            <a:endParaRPr kumimoji="0" lang="uk-UA" sz="2800" i="0" u="non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graphicFrame>
        <p:nvGraphicFramePr>
          <p:cNvPr id="11" name="Содержимое 4"/>
          <p:cNvGraphicFramePr>
            <a:graphicFrameLocks/>
          </p:cNvGraphicFramePr>
          <p:nvPr/>
        </p:nvGraphicFramePr>
        <p:xfrm>
          <a:off x="611560" y="1268760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676" name="AutoShape 4" descr="Гроші символ: векторна графіка, зображення, Гроші символ малюнки | Скачати 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78" name="AutoShape 6" descr="Гроші символ: векторна графіка, зображення, Гроші символ малюнки | Скачати 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80" name="AutoShape 8" descr="Гроші символ: векторна графіка, зображення, Гроші символ малюнки | Скачати 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682" name="Picture 10" descr="Гроші англійською мовою | EnglishPrime"/>
          <p:cNvPicPr>
            <a:picLocks noChangeAspect="1" noChangeArrowheads="1"/>
          </p:cNvPicPr>
          <p:nvPr/>
        </p:nvPicPr>
        <p:blipFill>
          <a:blip r:embed="rId9" cstate="print"/>
          <a:srcRect l="16092" r="18391"/>
          <a:stretch>
            <a:fillRect/>
          </a:stretch>
        </p:blipFill>
        <p:spPr bwMode="auto">
          <a:xfrm>
            <a:off x="7524328" y="1340768"/>
            <a:ext cx="1464715" cy="1257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0" name="AutoShape 4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2" name="AutoShape 6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4" name="AutoShape 8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6" name="AutoShape 10" descr="C:\МОИ ДОКУМЕНТИ\ЗВІТИ БЮДЖЕТ\ЗВІТ 2024\І КВАРТАЛ 2024\ПРЕЗЕНТАЦІЯ І кв 2024\depositphotos_564210340-stock-photo-top-view-card-blue-yellow (1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8" name="AutoShape 12" descr="C:\МОИ ДОКУМЕНТИ\ЗВІТИ БЮДЖЕТ\ЗВІТ 2024\І КВАРТАЛ 2024\ПРЕЗЕНТАЦІЯ І кв 2024\depositphotos_564210340-stock-photo-top-view-card-blue-yellow (1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10" name="AutoShape 14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1520" y="116632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Видатки з бюджету Межівської селищної територіальної громади по галузі</a:t>
            </a:r>
            <a:r>
              <a:rPr kumimoji="0" lang="uk-UA" sz="220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“ Житлово-комунальне господарство ”</a:t>
            </a: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</a:t>
            </a:r>
            <a:b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</a:b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на 2025 рік</a:t>
            </a:r>
            <a:endParaRPr kumimoji="0" lang="uk-UA" sz="22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467544" y="1484784"/>
          <a:ext cx="81369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8130" name="Picture 2" descr="https://m-merydian.com.ua/wp-content/uploads/2023/04/5-2-800x4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1124744"/>
            <a:ext cx="3236314" cy="1800200"/>
          </a:xfrm>
          <a:prstGeom prst="rect">
            <a:avLst/>
          </a:prstGeom>
          <a:noFill/>
        </p:spPr>
      </p:pic>
      <p:pic>
        <p:nvPicPr>
          <p:cNvPr id="48132" name="Picture 4" descr="https://m-merydian.com.ua/wp-content/uploads/2020/05/zmina_taryfiv_na_vodu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4797152"/>
            <a:ext cx="3168352" cy="1765225"/>
          </a:xfrm>
          <a:prstGeom prst="rect">
            <a:avLst/>
          </a:prstGeom>
          <a:noFill/>
        </p:spPr>
      </p:pic>
      <p:pic>
        <p:nvPicPr>
          <p:cNvPr id="48134" name="Picture 6" descr="https://m-merydian.com.ua/wp-content/uploads/2023/07/363808915_607729968142634_8528039911097034994_n-800x44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1124744"/>
            <a:ext cx="3236314" cy="1800200"/>
          </a:xfrm>
          <a:prstGeom prst="rect">
            <a:avLst/>
          </a:prstGeom>
          <a:noFill/>
        </p:spPr>
      </p:pic>
      <p:pic>
        <p:nvPicPr>
          <p:cNvPr id="19" name="Рисунок 18" descr="C:\Users\Admin\Downloads\IMG-a8899dbadca63185a599c4b44bdf142c-V.jpg"/>
          <p:cNvPicPr/>
          <p:nvPr/>
        </p:nvPicPr>
        <p:blipFill>
          <a:blip r:embed="rId12" cstate="print"/>
          <a:srcRect l="2178" t="34072" r="-2231" b="15270"/>
          <a:stretch>
            <a:fillRect/>
          </a:stretch>
        </p:blipFill>
        <p:spPr bwMode="auto">
          <a:xfrm>
            <a:off x="179512" y="4725144"/>
            <a:ext cx="2664296" cy="17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Видатки на заходи з благоустрою на території Межівської СТГ у 2025 році</a:t>
            </a:r>
            <a:endParaRPr lang="uk-UA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23528" y="1397000"/>
          <a:ext cx="842493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9154" name="Picture 2" descr="https://m-merydian.com.ua/wp-content/uploads/2024/11/mycollages-43-800x445.jpg"/>
          <p:cNvPicPr>
            <a:picLocks noChangeAspect="1" noChangeArrowheads="1"/>
          </p:cNvPicPr>
          <p:nvPr/>
        </p:nvPicPr>
        <p:blipFill>
          <a:blip r:embed="rId9" cstate="print"/>
          <a:srcRect l="2791" r="55586"/>
          <a:stretch>
            <a:fillRect/>
          </a:stretch>
        </p:blipFill>
        <p:spPr bwMode="auto">
          <a:xfrm>
            <a:off x="3419872" y="2348880"/>
            <a:ext cx="2016224" cy="3024336"/>
          </a:xfrm>
          <a:prstGeom prst="rect">
            <a:avLst/>
          </a:prstGeom>
          <a:noFill/>
        </p:spPr>
      </p:pic>
      <p:pic>
        <p:nvPicPr>
          <p:cNvPr id="49156" name="Picture 4" descr="БЛАГОУСТРІЙ ТЕРИТОРІЇ ПАРКУ ЦЕНТРАЛЬНИЙ В СМТ МЕЖОВА – dp-invest.com.u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764704"/>
            <a:ext cx="1944216" cy="1940419"/>
          </a:xfrm>
          <a:prstGeom prst="rect">
            <a:avLst/>
          </a:prstGeom>
          <a:noFill/>
        </p:spPr>
      </p:pic>
      <p:pic>
        <p:nvPicPr>
          <p:cNvPr id="49158" name="Picture 6" descr="Про стан благоустрою територій Межівської селищної територіальної громади |  Межівська селищна рада"/>
          <p:cNvPicPr>
            <a:picLocks noChangeAspect="1" noChangeArrowheads="1"/>
          </p:cNvPicPr>
          <p:nvPr/>
        </p:nvPicPr>
        <p:blipFill>
          <a:blip r:embed="rId11" cstate="print"/>
          <a:srcRect l="24969" t="11905" b="4762"/>
          <a:stretch>
            <a:fillRect/>
          </a:stretch>
        </p:blipFill>
        <p:spPr bwMode="auto">
          <a:xfrm>
            <a:off x="179512" y="764704"/>
            <a:ext cx="230864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0" name="AutoShape 4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2" name="AutoShape 6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4" name="AutoShape 8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6" name="AutoShape 10" descr="C:\МОИ ДОКУМЕНТИ\ЗВІТИ БЮДЖЕТ\ЗВІТ 2024\І КВАРТАЛ 2024\ПРЕЗЕНТАЦІЯ І кв 2024\depositphotos_564210340-stock-photo-top-view-card-blue-yellow (1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8" name="AutoShape 12" descr="C:\МОИ ДОКУМЕНТИ\ЗВІТИ БЮДЖЕТ\ЗВІТ 2024\І КВАРТАЛ 2024\ПРЕЗЕНТАЦІЯ І кв 2024\depositphotos_564210340-stock-photo-top-view-card-blue-yellow (1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10" name="AutoShape 14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28600" y="228600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Видатки з бюджету Межівської селищної територіальної громади по галузі “ Економічна діяльність ” на 2025 рік</a:t>
            </a:r>
            <a:endParaRPr kumimoji="0" lang="uk-UA" sz="22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323528" y="1124744"/>
          <a:ext cx="8586952" cy="37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660232" y="2420888"/>
            <a:ext cx="2209800" cy="777766"/>
          </a:xfrm>
          <a:prstGeom prst="round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Усього                       2 262,0 тис. грн.                                           </a:t>
            </a:r>
            <a:endParaRPr lang="uk-UA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7106" name="AutoShape 2" descr="Новий рекорд: скільки кілометрів доріг України відремонтували у 2021 ро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7108" name="Picture 4" descr="Новий рекорд: скільки кілометрів доріг України відремонтували у 2021 році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4581128"/>
            <a:ext cx="3888432" cy="1965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Видатки на утримання та розвиток автомобільних доріг на території Межівської СТГ у 2025 році</a:t>
            </a:r>
            <a:endParaRPr lang="uk-UA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23528" y="1340768"/>
          <a:ext cx="8352928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7108" name="Picture 4" descr="У Межівській громаді розпочато поточний ремонт доріг. Які населені пункти  та вулиці| Межівський меридіан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789040"/>
            <a:ext cx="4176464" cy="2664296"/>
          </a:xfrm>
          <a:prstGeom prst="rect">
            <a:avLst/>
          </a:prstGeom>
          <a:noFill/>
        </p:spPr>
      </p:pic>
      <p:pic>
        <p:nvPicPr>
          <p:cNvPr id="47110" name="Picture 6" descr="Розмітка глухівських доріг » Газета Кур'єр - ТРК Глухів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3789040"/>
            <a:ext cx="424847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0" name="AutoShape 4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2" name="AutoShape 6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4" name="AutoShape 8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6" name="AutoShape 10" descr="C:\МОИ ДОКУМЕНТИ\ЗВІТИ БЮДЖЕТ\ЗВІТ 2024\І КВАРТАЛ 2024\ПРЕЗЕНТАЦІЯ І кв 2024\depositphotos_564210340-stock-photo-top-view-card-blue-yellow (1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8" name="AutoShape 12" descr="C:\МОИ ДОКУМЕНТИ\ЗВІТИ БЮДЖЕТ\ЗВІТ 2024\І КВАРТАЛ 2024\ПРЕЗЕНТАЦІЯ І кв 2024\depositphotos_564210340-stock-photo-top-view-card-blue-yellow (1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10" name="AutoShape 14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2400" y="152400"/>
            <a:ext cx="89916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Видатки з бюджету Межівської селищної територіальної громади по галузі “ Інша діяльність ” на 2025 рік</a:t>
            </a:r>
            <a:endParaRPr kumimoji="0" lang="uk-UA" sz="26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0" y="1505165"/>
          <a:ext cx="8831013" cy="535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2" descr="САМБІРСЬКА МІСЬКА РАДА | Цивільний захист в ОТГ: на що звернути увагу  новоствореним громадам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196752"/>
            <a:ext cx="2677441" cy="1664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0" name="AutoShape 4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2" name="AutoShape 6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4" name="AutoShape 8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6" name="AutoShape 10" descr="C:\МОИ ДОКУМЕНТИ\ЗВІТИ БЮДЖЕТ\ЗВІТ 2024\І КВАРТАЛ 2024\ПРЕЗЕНТАЦІЯ І кв 2024\depositphotos_564210340-stock-photo-top-view-card-blue-yellow (1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8" name="AutoShape 12" descr="C:\МОИ ДОКУМЕНТИ\ЗВІТИ БЮДЖЕТ\ЗВІТ 2024\І КВАРТАЛ 2024\ПРЕЗЕНТАЦІЯ І кв 2024\depositphotos_564210340-stock-photo-top-view-card-blue-yellow (1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10" name="AutoShape 14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Видатки на запобігання та ліквідацію надзвичайних ситуацій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323528" y="836712"/>
          <a:ext cx="828092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https://m-merydian.com.ua/wp-content/uploads/2024/10/35-1-800x445.jpg"/>
          <p:cNvPicPr>
            <a:picLocks noChangeAspect="1" noChangeArrowheads="1"/>
          </p:cNvPicPr>
          <p:nvPr/>
        </p:nvPicPr>
        <p:blipFill>
          <a:blip r:embed="rId9" cstate="print"/>
          <a:srcRect r="25346"/>
          <a:stretch>
            <a:fillRect/>
          </a:stretch>
        </p:blipFill>
        <p:spPr bwMode="auto">
          <a:xfrm>
            <a:off x="5148064" y="4509120"/>
            <a:ext cx="2808312" cy="1972489"/>
          </a:xfrm>
          <a:prstGeom prst="rect">
            <a:avLst/>
          </a:prstGeom>
          <a:noFill/>
        </p:spPr>
      </p:pic>
      <p:pic>
        <p:nvPicPr>
          <p:cNvPr id="2052" name="Picture 4" descr="https://m-merydian.com.ua/wp-content/uploads/2024/10/8-2.jpg"/>
          <p:cNvPicPr>
            <a:picLocks noChangeAspect="1" noChangeArrowheads="1"/>
          </p:cNvPicPr>
          <p:nvPr/>
        </p:nvPicPr>
        <p:blipFill>
          <a:blip r:embed="rId10" cstate="print"/>
          <a:srcRect l="4200" t="9722" r="44009" b="29167"/>
          <a:stretch>
            <a:fillRect/>
          </a:stretch>
        </p:blipFill>
        <p:spPr bwMode="auto">
          <a:xfrm>
            <a:off x="899592" y="4509120"/>
            <a:ext cx="2952328" cy="2077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ОБОЧИ_ДОКУМЕНТИ\ПРЕЗЕНТАЦІЇ\картинки\1653287668_70-celes-club-p-ukrainskii-fon-dlya-prezentatsii-krasivie-73.jpg"/>
          <p:cNvPicPr>
            <a:picLocks noChangeAspect="1" noChangeArrowheads="1"/>
          </p:cNvPicPr>
          <p:nvPr/>
        </p:nvPicPr>
        <p:blipFill>
          <a:blip r:embed="rId2" cstate="print"/>
          <a:srcRect l="4947"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0" name="AutoShape 4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2" name="AutoShape 6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4" name="AutoShape 8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6" name="AutoShape 10" descr="C:\МОИ ДОКУМЕНТИ\ЗВІТИ БЮДЖЕТ\ЗВІТ 2024\І КВАРТАЛ 2024\ПРЕЗЕНТАЦІЯ І кв 2024\depositphotos_564210340-stock-photo-top-view-card-blue-yellow (1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8" name="AutoShape 12" descr="C:\МОИ ДОКУМЕНТИ\ЗВІТИ БЮДЖЕТ\ЗВІТ 2024\І КВАРТАЛ 2024\ПРЕЗЕНТАЦІЯ І кв 2024\depositphotos_564210340-stock-photo-top-view-card-blue-yellow (1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10" name="AutoShape 14" descr="Вид Зверху Карти Синьо Жовтим Знаком Серця Військовій Формі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Заголовок 4"/>
          <p:cNvSpPr>
            <a:spLocks noGrp="1"/>
          </p:cNvSpPr>
          <p:nvPr>
            <p:ph type="title"/>
          </p:nvPr>
        </p:nvSpPr>
        <p:spPr>
          <a:xfrm>
            <a:off x="3851920" y="0"/>
            <a:ext cx="5112568" cy="6186309"/>
          </a:xfrm>
        </p:spPr>
        <p:txBody>
          <a:bodyPr wrap="square">
            <a:spAutoFit/>
          </a:bodyPr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Україна – сильна та непереможна країна. Ми віримо в стійкість та відважність наших Захисників та в Перемогу над ворогом. Тільки разом ми сильні! 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		Слава Україні! 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						           Героям слава!</a:t>
            </a:r>
            <a:endParaRPr lang="uk-UA" sz="3600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476672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Структура</a:t>
            </a: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доходів загального фонду бюджету</a:t>
            </a:r>
            <a:b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</a:b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Межівської селищної територіальної громади </a:t>
            </a:r>
            <a:b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</a:b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на 2025 рік</a:t>
            </a:r>
            <a:endParaRPr kumimoji="0" lang="uk-UA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251520" y="1556792"/>
          <a:ext cx="864096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8864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Динаміка власних доходів бюджету </a:t>
            </a:r>
            <a:b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</a:b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Межівської селищної територіальної громади </a:t>
            </a:r>
            <a:b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</a:b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(без трансфертів)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467544" y="1700808"/>
          <a:ext cx="82296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Выгнутая вверх стрелка 11"/>
          <p:cNvSpPr/>
          <p:nvPr/>
        </p:nvSpPr>
        <p:spPr>
          <a:xfrm rot="19946521">
            <a:off x="2077123" y="1841421"/>
            <a:ext cx="1142700" cy="347157"/>
          </a:xfrm>
          <a:prstGeom prst="curvedDown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Выгнутая вверх стрелка 12"/>
          <p:cNvSpPr/>
          <p:nvPr/>
        </p:nvSpPr>
        <p:spPr>
          <a:xfrm rot="20541410">
            <a:off x="3516218" y="1392011"/>
            <a:ext cx="1142700" cy="347157"/>
          </a:xfrm>
          <a:prstGeom prst="curvedDown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Выгнутая вверх стрелка 13"/>
          <p:cNvSpPr/>
          <p:nvPr/>
        </p:nvSpPr>
        <p:spPr>
          <a:xfrm rot="1129791">
            <a:off x="6253630" y="1299862"/>
            <a:ext cx="1142700" cy="34715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55776" y="2060848"/>
            <a:ext cx="863450" cy="4114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+</a:t>
            </a:r>
            <a:r>
              <a:rPr lang="ru-RU" sz="1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4,0</a:t>
            </a:r>
            <a:r>
              <a:rPr lang="ru-RU" sz="14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%</a:t>
            </a:r>
            <a:endParaRPr lang="ru-RU" sz="1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07904" y="2060848"/>
            <a:ext cx="936104" cy="4114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+</a:t>
            </a:r>
            <a:r>
              <a:rPr lang="ru-RU" sz="135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23,9</a:t>
            </a:r>
            <a:r>
              <a:rPr lang="ru-RU" sz="135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%</a:t>
            </a:r>
            <a:endParaRPr lang="ru-RU" sz="135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44208" y="1844824"/>
            <a:ext cx="936104" cy="4114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-0,26</a:t>
            </a:r>
            <a:r>
              <a:rPr lang="ru-RU" sz="135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%</a:t>
            </a:r>
            <a:endParaRPr lang="ru-RU" sz="135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20385569">
            <a:off x="4884802" y="1311690"/>
            <a:ext cx="1142700" cy="347157"/>
          </a:xfrm>
          <a:prstGeom prst="curvedDown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76056" y="1844824"/>
            <a:ext cx="936104" cy="4114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+</a:t>
            </a:r>
            <a:r>
              <a:rPr lang="ru-RU" sz="135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3,67</a:t>
            </a:r>
            <a:r>
              <a:rPr lang="ru-RU" sz="135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%</a:t>
            </a:r>
            <a:endParaRPr lang="ru-RU" sz="135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26064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Показники міжбюджетних трансфертів у проекті </a:t>
            </a:r>
            <a:b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</a:b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бюджету Межівської селищної територіальної громади на 2025 рік</a:t>
            </a:r>
            <a:endParaRPr kumimoji="0" lang="uk-UA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graphicFrame>
        <p:nvGraphicFramePr>
          <p:cNvPr id="11" name="Содержимое 5"/>
          <p:cNvGraphicFramePr>
            <a:graphicFrameLocks/>
          </p:cNvGraphicFramePr>
          <p:nvPr/>
        </p:nvGraphicFramePr>
        <p:xfrm>
          <a:off x="304800" y="1340768"/>
          <a:ext cx="8659688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18864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Структура власних доходів (105 555,0 тис грн) бюджету </a:t>
            </a:r>
            <a:b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</a:br>
            <a: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Межівської селищної територіальної громади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на 202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5</a:t>
            </a:r>
            <a: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рік</a:t>
            </a:r>
            <a:endParaRPr kumimoji="0" lang="uk-UA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79512" y="1052736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pic>
        <p:nvPicPr>
          <p:cNvPr id="9" name="Picture 13" descr="7077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Структура податку на доходи фізичних осіб на 2025 рік</a:t>
            </a:r>
            <a:endParaRPr kumimoji="0" lang="uk-UA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323528" y="1268760"/>
          <a:ext cx="8507288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2689</TotalTime>
  <Words>3049</Words>
  <Application>Microsoft Office PowerPoint</Application>
  <PresentationFormat>Экран (4:3)</PresentationFormat>
  <Paragraphs>403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Проєкт бюджету  Межівської селищної територіальної громади              на 2025 рік</vt:lpstr>
      <vt:lpstr>Показники, враховані під час прогнозування дохідної частини бюджету Межівської СТГ  на 2025 рік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Соціальні стандарти</vt:lpstr>
      <vt:lpstr>Слайд 15</vt:lpstr>
      <vt:lpstr>Мережа закладів соціально-культурної сфери               на 2025 рік</vt:lpstr>
      <vt:lpstr>Мережа закладів та установ галузі                                                             “ Освіта та фізична культура ”</vt:lpstr>
      <vt:lpstr>Мережа закладів та установ галузі                                                             “ Освіта та фізична культура ”</vt:lpstr>
      <vt:lpstr>Мережа закладів та установ галузі                                                             “ Освіта та фізична культура ”</vt:lpstr>
      <vt:lpstr>Слайд 20</vt:lpstr>
      <vt:lpstr>Слайд 21</vt:lpstr>
      <vt:lpstr>Слайд 22</vt:lpstr>
      <vt:lpstr>Мережа закладів та установ галузі                                                             “ Соціальний захист ”</vt:lpstr>
      <vt:lpstr>Слайд 24</vt:lpstr>
      <vt:lpstr>Пріоритетність черговості планування видатків відповідно до ч.4 ст. 77 Бюджетного  кодексу України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Забезпечення лікарськими засобами громадян пільгової категорії</vt:lpstr>
      <vt:lpstr>Слайд 36</vt:lpstr>
      <vt:lpstr>Слайд 37</vt:lpstr>
      <vt:lpstr>Слайд 38</vt:lpstr>
      <vt:lpstr>Слайд 39</vt:lpstr>
      <vt:lpstr>Слайд 40</vt:lpstr>
      <vt:lpstr>Видатки на заходи з благоустрою на території Межівської СТГ у 2025 році</vt:lpstr>
      <vt:lpstr>Слайд 42</vt:lpstr>
      <vt:lpstr>Видатки на утримання та розвиток автомобільних доріг на території Межівської СТГ у 2025 році</vt:lpstr>
      <vt:lpstr>Слайд 44</vt:lpstr>
      <vt:lpstr>Видатки на запобігання та ліквідацію надзвичайних ситуацій</vt:lpstr>
      <vt:lpstr>Україна – сильна та непереможна країна. Ми віримо в стійкість та відважність наших Захисників та в Перемогу над ворогом. Тільки разом ми сильні!    Слава Україні!                   Героям слава!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972</cp:revision>
  <dcterms:created xsi:type="dcterms:W3CDTF">2023-07-04T11:47:47Z</dcterms:created>
  <dcterms:modified xsi:type="dcterms:W3CDTF">2024-12-06T13:43:23Z</dcterms:modified>
</cp:coreProperties>
</file>